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736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F1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06664" y="5399739"/>
            <a:ext cx="1247739" cy="1247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6632" y="1903552"/>
            <a:ext cx="8158734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408" y="3422141"/>
            <a:ext cx="8261984" cy="305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21F1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9.jpg"/><Relationship Id="rId5" Type="http://schemas.openxmlformats.org/officeDocument/2006/relationships/image" Target="../media/image58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Eq1KrGZg5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1-YEGlv63o" TargetMode="External"/><Relationship Id="rId5" Type="http://schemas.openxmlformats.org/officeDocument/2006/relationships/hyperlink" Target="https://www.youtube.com/watch?v=5tV4GFC2V2k" TargetMode="External"/><Relationship Id="rId4" Type="http://schemas.openxmlformats.org/officeDocument/2006/relationships/hyperlink" Target="https://www.youtube.com/watch?v=OuOTEyqmHYw&amp;t=26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" y="416051"/>
            <a:ext cx="7530465" cy="6442075"/>
            <a:chOff x="10668" y="416051"/>
            <a:chExt cx="7530465" cy="6442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" y="1059179"/>
              <a:ext cx="7530083" cy="57988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3" y="416051"/>
              <a:ext cx="2523744" cy="25237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83580">
              <a:lnSpc>
                <a:spcPts val="5475"/>
              </a:lnSpc>
              <a:spcBef>
                <a:spcPts val="100"/>
              </a:spcBef>
            </a:pPr>
            <a:r>
              <a:rPr spc="-10" dirty="0"/>
              <a:t>3500</a:t>
            </a:r>
          </a:p>
          <a:p>
            <a:pPr marL="5783580">
              <a:lnSpc>
                <a:spcPts val="5475"/>
              </a:lnSpc>
            </a:pPr>
            <a:r>
              <a:rPr spc="-15" dirty="0"/>
              <a:t>Webinar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219690" y="3776217"/>
            <a:ext cx="1195705" cy="1193800"/>
            <a:chOff x="10219690" y="3776217"/>
            <a:chExt cx="1195705" cy="1193800"/>
          </a:xfrm>
        </p:grpSpPr>
        <p:sp>
          <p:nvSpPr>
            <p:cNvPr id="7" name="object 7"/>
            <p:cNvSpPr/>
            <p:nvPr/>
          </p:nvSpPr>
          <p:spPr>
            <a:xfrm>
              <a:off x="10226040" y="3782567"/>
              <a:ext cx="1183005" cy="1181100"/>
            </a:xfrm>
            <a:custGeom>
              <a:avLst/>
              <a:gdLst/>
              <a:ahLst/>
              <a:cxnLst/>
              <a:rect l="l" t="t" r="r" b="b"/>
              <a:pathLst>
                <a:path w="1183004" h="1181100">
                  <a:moveTo>
                    <a:pt x="591311" y="0"/>
                  </a:moveTo>
                  <a:lnTo>
                    <a:pt x="542822" y="1957"/>
                  </a:lnTo>
                  <a:lnTo>
                    <a:pt x="495411" y="7729"/>
                  </a:lnTo>
                  <a:lnTo>
                    <a:pt x="449230" y="17163"/>
                  </a:lnTo>
                  <a:lnTo>
                    <a:pt x="404433" y="30108"/>
                  </a:lnTo>
                  <a:lnTo>
                    <a:pt x="361170" y="46410"/>
                  </a:lnTo>
                  <a:lnTo>
                    <a:pt x="319594" y="65919"/>
                  </a:lnTo>
                  <a:lnTo>
                    <a:pt x="279858" y="88481"/>
                  </a:lnTo>
                  <a:lnTo>
                    <a:pt x="242114" y="113946"/>
                  </a:lnTo>
                  <a:lnTo>
                    <a:pt x="206515" y="142161"/>
                  </a:lnTo>
                  <a:lnTo>
                    <a:pt x="173212" y="172973"/>
                  </a:lnTo>
                  <a:lnTo>
                    <a:pt x="142357" y="206232"/>
                  </a:lnTo>
                  <a:lnTo>
                    <a:pt x="114104" y="241785"/>
                  </a:lnTo>
                  <a:lnTo>
                    <a:pt x="88605" y="279480"/>
                  </a:lnTo>
                  <a:lnTo>
                    <a:pt x="66011" y="319165"/>
                  </a:lnTo>
                  <a:lnTo>
                    <a:pt x="46476" y="360687"/>
                  </a:lnTo>
                  <a:lnTo>
                    <a:pt x="30150" y="403896"/>
                  </a:lnTo>
                  <a:lnTo>
                    <a:pt x="17188" y="448639"/>
                  </a:lnTo>
                  <a:lnTo>
                    <a:pt x="7740" y="494763"/>
                  </a:lnTo>
                  <a:lnTo>
                    <a:pt x="1960" y="542117"/>
                  </a:lnTo>
                  <a:lnTo>
                    <a:pt x="0" y="590549"/>
                  </a:lnTo>
                  <a:lnTo>
                    <a:pt x="1960" y="638982"/>
                  </a:lnTo>
                  <a:lnTo>
                    <a:pt x="7740" y="686336"/>
                  </a:lnTo>
                  <a:lnTo>
                    <a:pt x="17188" y="732460"/>
                  </a:lnTo>
                  <a:lnTo>
                    <a:pt x="30150" y="777203"/>
                  </a:lnTo>
                  <a:lnTo>
                    <a:pt x="46476" y="820412"/>
                  </a:lnTo>
                  <a:lnTo>
                    <a:pt x="66011" y="861934"/>
                  </a:lnTo>
                  <a:lnTo>
                    <a:pt x="88605" y="901619"/>
                  </a:lnTo>
                  <a:lnTo>
                    <a:pt x="114104" y="939314"/>
                  </a:lnTo>
                  <a:lnTo>
                    <a:pt x="142357" y="974867"/>
                  </a:lnTo>
                  <a:lnTo>
                    <a:pt x="173212" y="1008125"/>
                  </a:lnTo>
                  <a:lnTo>
                    <a:pt x="206515" y="1038938"/>
                  </a:lnTo>
                  <a:lnTo>
                    <a:pt x="242114" y="1067153"/>
                  </a:lnTo>
                  <a:lnTo>
                    <a:pt x="279858" y="1092618"/>
                  </a:lnTo>
                  <a:lnTo>
                    <a:pt x="319594" y="1115180"/>
                  </a:lnTo>
                  <a:lnTo>
                    <a:pt x="361170" y="1134689"/>
                  </a:lnTo>
                  <a:lnTo>
                    <a:pt x="404433" y="1150991"/>
                  </a:lnTo>
                  <a:lnTo>
                    <a:pt x="449230" y="1163936"/>
                  </a:lnTo>
                  <a:lnTo>
                    <a:pt x="495411" y="1173370"/>
                  </a:lnTo>
                  <a:lnTo>
                    <a:pt x="542822" y="1179142"/>
                  </a:lnTo>
                  <a:lnTo>
                    <a:pt x="591311" y="1181099"/>
                  </a:lnTo>
                  <a:lnTo>
                    <a:pt x="639801" y="1179142"/>
                  </a:lnTo>
                  <a:lnTo>
                    <a:pt x="687212" y="1173370"/>
                  </a:lnTo>
                  <a:lnTo>
                    <a:pt x="733393" y="1163936"/>
                  </a:lnTo>
                  <a:lnTo>
                    <a:pt x="778190" y="1150991"/>
                  </a:lnTo>
                  <a:lnTo>
                    <a:pt x="821453" y="1134689"/>
                  </a:lnTo>
                  <a:lnTo>
                    <a:pt x="863029" y="1115180"/>
                  </a:lnTo>
                  <a:lnTo>
                    <a:pt x="902765" y="1092618"/>
                  </a:lnTo>
                  <a:lnTo>
                    <a:pt x="940509" y="1067153"/>
                  </a:lnTo>
                  <a:lnTo>
                    <a:pt x="976108" y="1038938"/>
                  </a:lnTo>
                  <a:lnTo>
                    <a:pt x="1009411" y="1008126"/>
                  </a:lnTo>
                  <a:lnTo>
                    <a:pt x="1040266" y="974867"/>
                  </a:lnTo>
                  <a:lnTo>
                    <a:pt x="1068519" y="939314"/>
                  </a:lnTo>
                  <a:lnTo>
                    <a:pt x="1094018" y="901619"/>
                  </a:lnTo>
                  <a:lnTo>
                    <a:pt x="1116612" y="861934"/>
                  </a:lnTo>
                  <a:lnTo>
                    <a:pt x="1136147" y="820412"/>
                  </a:lnTo>
                  <a:lnTo>
                    <a:pt x="1152473" y="777203"/>
                  </a:lnTo>
                  <a:lnTo>
                    <a:pt x="1165435" y="732460"/>
                  </a:lnTo>
                  <a:lnTo>
                    <a:pt x="1174883" y="686336"/>
                  </a:lnTo>
                  <a:lnTo>
                    <a:pt x="1180663" y="638982"/>
                  </a:lnTo>
                  <a:lnTo>
                    <a:pt x="1182624" y="590549"/>
                  </a:lnTo>
                  <a:lnTo>
                    <a:pt x="1180663" y="542117"/>
                  </a:lnTo>
                  <a:lnTo>
                    <a:pt x="1174883" y="494763"/>
                  </a:lnTo>
                  <a:lnTo>
                    <a:pt x="1165435" y="448639"/>
                  </a:lnTo>
                  <a:lnTo>
                    <a:pt x="1152473" y="403896"/>
                  </a:lnTo>
                  <a:lnTo>
                    <a:pt x="1136147" y="360687"/>
                  </a:lnTo>
                  <a:lnTo>
                    <a:pt x="1116612" y="319165"/>
                  </a:lnTo>
                  <a:lnTo>
                    <a:pt x="1094018" y="279480"/>
                  </a:lnTo>
                  <a:lnTo>
                    <a:pt x="1068519" y="241785"/>
                  </a:lnTo>
                  <a:lnTo>
                    <a:pt x="1040266" y="206232"/>
                  </a:lnTo>
                  <a:lnTo>
                    <a:pt x="1009411" y="172974"/>
                  </a:lnTo>
                  <a:lnTo>
                    <a:pt x="976108" y="142161"/>
                  </a:lnTo>
                  <a:lnTo>
                    <a:pt x="940509" y="113946"/>
                  </a:lnTo>
                  <a:lnTo>
                    <a:pt x="902765" y="88481"/>
                  </a:lnTo>
                  <a:lnTo>
                    <a:pt x="863029" y="65919"/>
                  </a:lnTo>
                  <a:lnTo>
                    <a:pt x="821453" y="46410"/>
                  </a:lnTo>
                  <a:lnTo>
                    <a:pt x="778190" y="30108"/>
                  </a:lnTo>
                  <a:lnTo>
                    <a:pt x="733393" y="17163"/>
                  </a:lnTo>
                  <a:lnTo>
                    <a:pt x="687212" y="7729"/>
                  </a:lnTo>
                  <a:lnTo>
                    <a:pt x="639801" y="1957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6040" y="3782567"/>
              <a:ext cx="1183005" cy="1181100"/>
            </a:xfrm>
            <a:custGeom>
              <a:avLst/>
              <a:gdLst/>
              <a:ahLst/>
              <a:cxnLst/>
              <a:rect l="l" t="t" r="r" b="b"/>
              <a:pathLst>
                <a:path w="1183004" h="1181100">
                  <a:moveTo>
                    <a:pt x="0" y="590549"/>
                  </a:moveTo>
                  <a:lnTo>
                    <a:pt x="1960" y="542117"/>
                  </a:lnTo>
                  <a:lnTo>
                    <a:pt x="7740" y="494763"/>
                  </a:lnTo>
                  <a:lnTo>
                    <a:pt x="17188" y="448639"/>
                  </a:lnTo>
                  <a:lnTo>
                    <a:pt x="30150" y="403896"/>
                  </a:lnTo>
                  <a:lnTo>
                    <a:pt x="46476" y="360687"/>
                  </a:lnTo>
                  <a:lnTo>
                    <a:pt x="66011" y="319165"/>
                  </a:lnTo>
                  <a:lnTo>
                    <a:pt x="88605" y="279480"/>
                  </a:lnTo>
                  <a:lnTo>
                    <a:pt x="114104" y="241785"/>
                  </a:lnTo>
                  <a:lnTo>
                    <a:pt x="142357" y="206232"/>
                  </a:lnTo>
                  <a:lnTo>
                    <a:pt x="173212" y="172973"/>
                  </a:lnTo>
                  <a:lnTo>
                    <a:pt x="206515" y="142161"/>
                  </a:lnTo>
                  <a:lnTo>
                    <a:pt x="242114" y="113946"/>
                  </a:lnTo>
                  <a:lnTo>
                    <a:pt x="279858" y="88481"/>
                  </a:lnTo>
                  <a:lnTo>
                    <a:pt x="319594" y="65919"/>
                  </a:lnTo>
                  <a:lnTo>
                    <a:pt x="361170" y="46410"/>
                  </a:lnTo>
                  <a:lnTo>
                    <a:pt x="404433" y="30108"/>
                  </a:lnTo>
                  <a:lnTo>
                    <a:pt x="449230" y="17163"/>
                  </a:lnTo>
                  <a:lnTo>
                    <a:pt x="495411" y="7729"/>
                  </a:lnTo>
                  <a:lnTo>
                    <a:pt x="542822" y="1957"/>
                  </a:lnTo>
                  <a:lnTo>
                    <a:pt x="591311" y="0"/>
                  </a:lnTo>
                  <a:lnTo>
                    <a:pt x="639801" y="1957"/>
                  </a:lnTo>
                  <a:lnTo>
                    <a:pt x="687212" y="7729"/>
                  </a:lnTo>
                  <a:lnTo>
                    <a:pt x="733393" y="17163"/>
                  </a:lnTo>
                  <a:lnTo>
                    <a:pt x="778190" y="30108"/>
                  </a:lnTo>
                  <a:lnTo>
                    <a:pt x="821453" y="46410"/>
                  </a:lnTo>
                  <a:lnTo>
                    <a:pt x="863029" y="65919"/>
                  </a:lnTo>
                  <a:lnTo>
                    <a:pt x="902765" y="88481"/>
                  </a:lnTo>
                  <a:lnTo>
                    <a:pt x="940509" y="113946"/>
                  </a:lnTo>
                  <a:lnTo>
                    <a:pt x="976108" y="142161"/>
                  </a:lnTo>
                  <a:lnTo>
                    <a:pt x="1009411" y="172974"/>
                  </a:lnTo>
                  <a:lnTo>
                    <a:pt x="1040266" y="206232"/>
                  </a:lnTo>
                  <a:lnTo>
                    <a:pt x="1068519" y="241785"/>
                  </a:lnTo>
                  <a:lnTo>
                    <a:pt x="1094018" y="279480"/>
                  </a:lnTo>
                  <a:lnTo>
                    <a:pt x="1116612" y="319165"/>
                  </a:lnTo>
                  <a:lnTo>
                    <a:pt x="1136147" y="360687"/>
                  </a:lnTo>
                  <a:lnTo>
                    <a:pt x="1152473" y="403896"/>
                  </a:lnTo>
                  <a:lnTo>
                    <a:pt x="1165435" y="448639"/>
                  </a:lnTo>
                  <a:lnTo>
                    <a:pt x="1174883" y="494763"/>
                  </a:lnTo>
                  <a:lnTo>
                    <a:pt x="1180663" y="542117"/>
                  </a:lnTo>
                  <a:lnTo>
                    <a:pt x="1182624" y="590549"/>
                  </a:lnTo>
                  <a:lnTo>
                    <a:pt x="1180663" y="638982"/>
                  </a:lnTo>
                  <a:lnTo>
                    <a:pt x="1174883" y="686336"/>
                  </a:lnTo>
                  <a:lnTo>
                    <a:pt x="1165435" y="732460"/>
                  </a:lnTo>
                  <a:lnTo>
                    <a:pt x="1152473" y="777203"/>
                  </a:lnTo>
                  <a:lnTo>
                    <a:pt x="1136147" y="820412"/>
                  </a:lnTo>
                  <a:lnTo>
                    <a:pt x="1116612" y="861934"/>
                  </a:lnTo>
                  <a:lnTo>
                    <a:pt x="1094018" y="901619"/>
                  </a:lnTo>
                  <a:lnTo>
                    <a:pt x="1068519" y="939314"/>
                  </a:lnTo>
                  <a:lnTo>
                    <a:pt x="1040266" y="974867"/>
                  </a:lnTo>
                  <a:lnTo>
                    <a:pt x="1009411" y="1008126"/>
                  </a:lnTo>
                  <a:lnTo>
                    <a:pt x="976108" y="1038938"/>
                  </a:lnTo>
                  <a:lnTo>
                    <a:pt x="940509" y="1067153"/>
                  </a:lnTo>
                  <a:lnTo>
                    <a:pt x="902765" y="1092618"/>
                  </a:lnTo>
                  <a:lnTo>
                    <a:pt x="863029" y="1115180"/>
                  </a:lnTo>
                  <a:lnTo>
                    <a:pt x="821453" y="1134689"/>
                  </a:lnTo>
                  <a:lnTo>
                    <a:pt x="778190" y="1150991"/>
                  </a:lnTo>
                  <a:lnTo>
                    <a:pt x="733393" y="1163936"/>
                  </a:lnTo>
                  <a:lnTo>
                    <a:pt x="687212" y="1173370"/>
                  </a:lnTo>
                  <a:lnTo>
                    <a:pt x="639801" y="1179142"/>
                  </a:lnTo>
                  <a:lnTo>
                    <a:pt x="591311" y="1181099"/>
                  </a:lnTo>
                  <a:lnTo>
                    <a:pt x="542822" y="1179142"/>
                  </a:lnTo>
                  <a:lnTo>
                    <a:pt x="495411" y="1173370"/>
                  </a:lnTo>
                  <a:lnTo>
                    <a:pt x="449230" y="1163936"/>
                  </a:lnTo>
                  <a:lnTo>
                    <a:pt x="404433" y="1150991"/>
                  </a:lnTo>
                  <a:lnTo>
                    <a:pt x="361170" y="1134689"/>
                  </a:lnTo>
                  <a:lnTo>
                    <a:pt x="319594" y="1115180"/>
                  </a:lnTo>
                  <a:lnTo>
                    <a:pt x="279858" y="1092618"/>
                  </a:lnTo>
                  <a:lnTo>
                    <a:pt x="242114" y="1067153"/>
                  </a:lnTo>
                  <a:lnTo>
                    <a:pt x="206515" y="1038938"/>
                  </a:lnTo>
                  <a:lnTo>
                    <a:pt x="173212" y="1008125"/>
                  </a:lnTo>
                  <a:lnTo>
                    <a:pt x="142357" y="974867"/>
                  </a:lnTo>
                  <a:lnTo>
                    <a:pt x="114104" y="939314"/>
                  </a:lnTo>
                  <a:lnTo>
                    <a:pt x="88605" y="901619"/>
                  </a:lnTo>
                  <a:lnTo>
                    <a:pt x="66011" y="861934"/>
                  </a:lnTo>
                  <a:lnTo>
                    <a:pt x="46476" y="820412"/>
                  </a:lnTo>
                  <a:lnTo>
                    <a:pt x="30150" y="777203"/>
                  </a:lnTo>
                  <a:lnTo>
                    <a:pt x="17188" y="732460"/>
                  </a:lnTo>
                  <a:lnTo>
                    <a:pt x="7740" y="686336"/>
                  </a:lnTo>
                  <a:lnTo>
                    <a:pt x="1960" y="638982"/>
                  </a:lnTo>
                  <a:lnTo>
                    <a:pt x="0" y="59054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090916" y="5391911"/>
            <a:ext cx="2456815" cy="99060"/>
          </a:xfrm>
          <a:custGeom>
            <a:avLst/>
            <a:gdLst/>
            <a:ahLst/>
            <a:cxnLst/>
            <a:rect l="l" t="t" r="r" b="b"/>
            <a:pathLst>
              <a:path w="2456815" h="99060">
                <a:moveTo>
                  <a:pt x="2456687" y="0"/>
                </a:moveTo>
                <a:lnTo>
                  <a:pt x="0" y="0"/>
                </a:lnTo>
                <a:lnTo>
                  <a:pt x="0" y="99059"/>
                </a:lnTo>
                <a:lnTo>
                  <a:pt x="2456687" y="99059"/>
                </a:lnTo>
                <a:lnTo>
                  <a:pt x="2456687" y="0"/>
                </a:lnTo>
                <a:close/>
              </a:path>
            </a:pathLst>
          </a:custGeom>
          <a:solidFill>
            <a:srgbClr val="FFC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71180" y="5544718"/>
            <a:ext cx="2098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sz="1200" b="1" dirty="0">
                <a:latin typeface="Segoe UI"/>
                <a:cs typeface="Segoe UI"/>
              </a:rPr>
              <a:t>T	</a:t>
            </a:r>
            <a:r>
              <a:rPr sz="1800" baseline="2314" dirty="0">
                <a:latin typeface="Segoe UI"/>
                <a:cs typeface="Segoe UI"/>
              </a:rPr>
              <a:t>(855)</a:t>
            </a:r>
            <a:r>
              <a:rPr sz="1800" spc="-37" baseline="2314" dirty="0">
                <a:latin typeface="Segoe UI"/>
                <a:cs typeface="Segoe UI"/>
              </a:rPr>
              <a:t> </a:t>
            </a:r>
            <a:r>
              <a:rPr sz="1800" spc="-7" baseline="2314" dirty="0">
                <a:latin typeface="Segoe UI"/>
                <a:cs typeface="Segoe UI"/>
              </a:rPr>
              <a:t>488</a:t>
            </a:r>
            <a:r>
              <a:rPr sz="1800" spc="-30" baseline="2314" dirty="0">
                <a:latin typeface="Segoe UI"/>
                <a:cs typeface="Segoe UI"/>
              </a:rPr>
              <a:t> </a:t>
            </a:r>
            <a:r>
              <a:rPr sz="1800" spc="-7" baseline="2314" dirty="0">
                <a:latin typeface="Segoe UI"/>
                <a:cs typeface="Segoe UI"/>
              </a:rPr>
              <a:t>7655</a:t>
            </a:r>
            <a:endParaRPr sz="1800" baseline="2314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335915" algn="l"/>
              </a:tabLst>
            </a:pPr>
            <a:r>
              <a:rPr sz="1200" b="1" dirty="0">
                <a:latin typeface="Segoe UI"/>
                <a:cs typeface="Segoe UI"/>
              </a:rPr>
              <a:t>W	</a:t>
            </a:r>
            <a:r>
              <a:rPr sz="1800" spc="-7" baseline="2314" dirty="0">
                <a:latin typeface="Segoe UI"/>
                <a:cs typeface="Segoe UI"/>
              </a:rPr>
              <a:t>miragescreensystems.com</a:t>
            </a:r>
            <a:endParaRPr sz="1800" baseline="2314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1276" y="88340"/>
            <a:ext cx="1247739" cy="12465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3158" y="5864097"/>
            <a:ext cx="1969770" cy="1000760"/>
            <a:chOff x="5963158" y="5864097"/>
            <a:chExt cx="1969770" cy="1000760"/>
          </a:xfrm>
        </p:grpSpPr>
        <p:sp>
          <p:nvSpPr>
            <p:cNvPr id="4" name="object 4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978408" y="0"/>
                  </a:moveTo>
                  <a:lnTo>
                    <a:pt x="929573" y="1197"/>
                  </a:lnTo>
                  <a:lnTo>
                    <a:pt x="881358" y="4752"/>
                  </a:lnTo>
                  <a:lnTo>
                    <a:pt x="833820" y="10608"/>
                  </a:lnTo>
                  <a:lnTo>
                    <a:pt x="787013" y="18710"/>
                  </a:lnTo>
                  <a:lnTo>
                    <a:pt x="740995" y="29000"/>
                  </a:lnTo>
                  <a:lnTo>
                    <a:pt x="695821" y="41424"/>
                  </a:lnTo>
                  <a:lnTo>
                    <a:pt x="651547" y="55926"/>
                  </a:lnTo>
                  <a:lnTo>
                    <a:pt x="608230" y="72448"/>
                  </a:lnTo>
                  <a:lnTo>
                    <a:pt x="565924" y="90935"/>
                  </a:lnTo>
                  <a:lnTo>
                    <a:pt x="524688" y="111332"/>
                  </a:lnTo>
                  <a:lnTo>
                    <a:pt x="484575" y="133581"/>
                  </a:lnTo>
                  <a:lnTo>
                    <a:pt x="445643" y="157627"/>
                  </a:lnTo>
                  <a:lnTo>
                    <a:pt x="407947" y="183414"/>
                  </a:lnTo>
                  <a:lnTo>
                    <a:pt x="371544" y="210886"/>
                  </a:lnTo>
                  <a:lnTo>
                    <a:pt x="336490" y="239987"/>
                  </a:lnTo>
                  <a:lnTo>
                    <a:pt x="302840" y="270660"/>
                  </a:lnTo>
                  <a:lnTo>
                    <a:pt x="270651" y="302850"/>
                  </a:lnTo>
                  <a:lnTo>
                    <a:pt x="239978" y="336500"/>
                  </a:lnTo>
                  <a:lnTo>
                    <a:pt x="210878" y="371555"/>
                  </a:lnTo>
                  <a:lnTo>
                    <a:pt x="183407" y="407958"/>
                  </a:lnTo>
                  <a:lnTo>
                    <a:pt x="157621" y="445654"/>
                  </a:lnTo>
                  <a:lnTo>
                    <a:pt x="133575" y="484586"/>
                  </a:lnTo>
                  <a:lnTo>
                    <a:pt x="111327" y="524699"/>
                  </a:lnTo>
                  <a:lnTo>
                    <a:pt x="90931" y="565935"/>
                  </a:lnTo>
                  <a:lnTo>
                    <a:pt x="72444" y="608240"/>
                  </a:lnTo>
                  <a:lnTo>
                    <a:pt x="55923" y="651557"/>
                  </a:lnTo>
                  <a:lnTo>
                    <a:pt x="41422" y="695830"/>
                  </a:lnTo>
                  <a:lnTo>
                    <a:pt x="28999" y="741003"/>
                  </a:lnTo>
                  <a:lnTo>
                    <a:pt x="18709" y="787020"/>
                  </a:lnTo>
                  <a:lnTo>
                    <a:pt x="10607" y="833825"/>
                  </a:lnTo>
                  <a:lnTo>
                    <a:pt x="4751" y="881362"/>
                  </a:lnTo>
                  <a:lnTo>
                    <a:pt x="1197" y="929575"/>
                  </a:lnTo>
                  <a:lnTo>
                    <a:pt x="0" y="978407"/>
                  </a:lnTo>
                  <a:lnTo>
                    <a:pt x="224" y="987548"/>
                  </a:lnTo>
                  <a:lnTo>
                    <a:pt x="1956591" y="987548"/>
                  </a:lnTo>
                  <a:lnTo>
                    <a:pt x="1956815" y="978407"/>
                  </a:lnTo>
                  <a:lnTo>
                    <a:pt x="1955618" y="929575"/>
                  </a:lnTo>
                  <a:lnTo>
                    <a:pt x="1952064" y="881362"/>
                  </a:lnTo>
                  <a:lnTo>
                    <a:pt x="1946208" y="833825"/>
                  </a:lnTo>
                  <a:lnTo>
                    <a:pt x="1938106" y="787020"/>
                  </a:lnTo>
                  <a:lnTo>
                    <a:pt x="1927816" y="741003"/>
                  </a:lnTo>
                  <a:lnTo>
                    <a:pt x="1915393" y="695830"/>
                  </a:lnTo>
                  <a:lnTo>
                    <a:pt x="1900892" y="651557"/>
                  </a:lnTo>
                  <a:lnTo>
                    <a:pt x="1884371" y="608240"/>
                  </a:lnTo>
                  <a:lnTo>
                    <a:pt x="1865884" y="565935"/>
                  </a:lnTo>
                  <a:lnTo>
                    <a:pt x="1845488" y="524699"/>
                  </a:lnTo>
                  <a:lnTo>
                    <a:pt x="1823240" y="484586"/>
                  </a:lnTo>
                  <a:lnTo>
                    <a:pt x="1799194" y="445654"/>
                  </a:lnTo>
                  <a:lnTo>
                    <a:pt x="1773408" y="407958"/>
                  </a:lnTo>
                  <a:lnTo>
                    <a:pt x="1745937" y="371555"/>
                  </a:lnTo>
                  <a:lnTo>
                    <a:pt x="1716837" y="336500"/>
                  </a:lnTo>
                  <a:lnTo>
                    <a:pt x="1686164" y="302850"/>
                  </a:lnTo>
                  <a:lnTo>
                    <a:pt x="1653975" y="270660"/>
                  </a:lnTo>
                  <a:lnTo>
                    <a:pt x="1620325" y="239987"/>
                  </a:lnTo>
                  <a:lnTo>
                    <a:pt x="1585271" y="210886"/>
                  </a:lnTo>
                  <a:lnTo>
                    <a:pt x="1548868" y="183414"/>
                  </a:lnTo>
                  <a:lnTo>
                    <a:pt x="1511172" y="157627"/>
                  </a:lnTo>
                  <a:lnTo>
                    <a:pt x="1472240" y="133581"/>
                  </a:lnTo>
                  <a:lnTo>
                    <a:pt x="1432127" y="111332"/>
                  </a:lnTo>
                  <a:lnTo>
                    <a:pt x="1390891" y="90935"/>
                  </a:lnTo>
                  <a:lnTo>
                    <a:pt x="1348585" y="72448"/>
                  </a:lnTo>
                  <a:lnTo>
                    <a:pt x="1305268" y="55926"/>
                  </a:lnTo>
                  <a:lnTo>
                    <a:pt x="1260994" y="41424"/>
                  </a:lnTo>
                  <a:lnTo>
                    <a:pt x="1215820" y="29000"/>
                  </a:lnTo>
                  <a:lnTo>
                    <a:pt x="1169802" y="18710"/>
                  </a:lnTo>
                  <a:lnTo>
                    <a:pt x="1122995" y="10608"/>
                  </a:lnTo>
                  <a:lnTo>
                    <a:pt x="1075457" y="4752"/>
                  </a:lnTo>
                  <a:lnTo>
                    <a:pt x="1027242" y="1197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0" y="978407"/>
                  </a:moveTo>
                  <a:lnTo>
                    <a:pt x="1197" y="929575"/>
                  </a:lnTo>
                  <a:lnTo>
                    <a:pt x="4751" y="881362"/>
                  </a:lnTo>
                  <a:lnTo>
                    <a:pt x="10607" y="833825"/>
                  </a:lnTo>
                  <a:lnTo>
                    <a:pt x="18709" y="787020"/>
                  </a:lnTo>
                  <a:lnTo>
                    <a:pt x="28999" y="741003"/>
                  </a:lnTo>
                  <a:lnTo>
                    <a:pt x="41422" y="695830"/>
                  </a:lnTo>
                  <a:lnTo>
                    <a:pt x="55923" y="651557"/>
                  </a:lnTo>
                  <a:lnTo>
                    <a:pt x="72444" y="608240"/>
                  </a:lnTo>
                  <a:lnTo>
                    <a:pt x="90931" y="565935"/>
                  </a:lnTo>
                  <a:lnTo>
                    <a:pt x="111327" y="524699"/>
                  </a:lnTo>
                  <a:lnTo>
                    <a:pt x="133575" y="484586"/>
                  </a:lnTo>
                  <a:lnTo>
                    <a:pt x="157621" y="445654"/>
                  </a:lnTo>
                  <a:lnTo>
                    <a:pt x="183407" y="407958"/>
                  </a:lnTo>
                  <a:lnTo>
                    <a:pt x="210878" y="371555"/>
                  </a:lnTo>
                  <a:lnTo>
                    <a:pt x="239978" y="336500"/>
                  </a:lnTo>
                  <a:lnTo>
                    <a:pt x="270651" y="302850"/>
                  </a:lnTo>
                  <a:lnTo>
                    <a:pt x="302840" y="270660"/>
                  </a:lnTo>
                  <a:lnTo>
                    <a:pt x="336490" y="239987"/>
                  </a:lnTo>
                  <a:lnTo>
                    <a:pt x="371544" y="210886"/>
                  </a:lnTo>
                  <a:lnTo>
                    <a:pt x="407947" y="183414"/>
                  </a:lnTo>
                  <a:lnTo>
                    <a:pt x="445643" y="157627"/>
                  </a:lnTo>
                  <a:lnTo>
                    <a:pt x="484575" y="133581"/>
                  </a:lnTo>
                  <a:lnTo>
                    <a:pt x="524688" y="111332"/>
                  </a:lnTo>
                  <a:lnTo>
                    <a:pt x="565924" y="90935"/>
                  </a:lnTo>
                  <a:lnTo>
                    <a:pt x="608230" y="72448"/>
                  </a:lnTo>
                  <a:lnTo>
                    <a:pt x="651547" y="55926"/>
                  </a:lnTo>
                  <a:lnTo>
                    <a:pt x="695821" y="41424"/>
                  </a:lnTo>
                  <a:lnTo>
                    <a:pt x="740995" y="29000"/>
                  </a:lnTo>
                  <a:lnTo>
                    <a:pt x="787013" y="18710"/>
                  </a:lnTo>
                  <a:lnTo>
                    <a:pt x="833820" y="10608"/>
                  </a:lnTo>
                  <a:lnTo>
                    <a:pt x="881358" y="4752"/>
                  </a:lnTo>
                  <a:lnTo>
                    <a:pt x="929573" y="1197"/>
                  </a:lnTo>
                  <a:lnTo>
                    <a:pt x="978408" y="0"/>
                  </a:lnTo>
                  <a:lnTo>
                    <a:pt x="1027242" y="1197"/>
                  </a:lnTo>
                  <a:lnTo>
                    <a:pt x="1075457" y="4752"/>
                  </a:lnTo>
                  <a:lnTo>
                    <a:pt x="1122995" y="10608"/>
                  </a:lnTo>
                  <a:lnTo>
                    <a:pt x="1169802" y="18710"/>
                  </a:lnTo>
                  <a:lnTo>
                    <a:pt x="1215820" y="29000"/>
                  </a:lnTo>
                  <a:lnTo>
                    <a:pt x="1260994" y="41424"/>
                  </a:lnTo>
                  <a:lnTo>
                    <a:pt x="1305268" y="55926"/>
                  </a:lnTo>
                  <a:lnTo>
                    <a:pt x="1348585" y="72448"/>
                  </a:lnTo>
                  <a:lnTo>
                    <a:pt x="1390891" y="90935"/>
                  </a:lnTo>
                  <a:lnTo>
                    <a:pt x="1432127" y="111332"/>
                  </a:lnTo>
                  <a:lnTo>
                    <a:pt x="1472240" y="133581"/>
                  </a:lnTo>
                  <a:lnTo>
                    <a:pt x="1511172" y="157627"/>
                  </a:lnTo>
                  <a:lnTo>
                    <a:pt x="1548868" y="183414"/>
                  </a:lnTo>
                  <a:lnTo>
                    <a:pt x="1585271" y="210886"/>
                  </a:lnTo>
                  <a:lnTo>
                    <a:pt x="1620325" y="239987"/>
                  </a:lnTo>
                  <a:lnTo>
                    <a:pt x="1653975" y="270660"/>
                  </a:lnTo>
                  <a:lnTo>
                    <a:pt x="1686164" y="302850"/>
                  </a:lnTo>
                  <a:lnTo>
                    <a:pt x="1716837" y="336500"/>
                  </a:lnTo>
                  <a:lnTo>
                    <a:pt x="1745937" y="371555"/>
                  </a:lnTo>
                  <a:lnTo>
                    <a:pt x="1773408" y="407958"/>
                  </a:lnTo>
                  <a:lnTo>
                    <a:pt x="1799194" y="445654"/>
                  </a:lnTo>
                  <a:lnTo>
                    <a:pt x="1823240" y="484586"/>
                  </a:lnTo>
                  <a:lnTo>
                    <a:pt x="1845488" y="524699"/>
                  </a:lnTo>
                  <a:lnTo>
                    <a:pt x="1865884" y="565935"/>
                  </a:lnTo>
                  <a:lnTo>
                    <a:pt x="1884371" y="608240"/>
                  </a:lnTo>
                  <a:lnTo>
                    <a:pt x="1900892" y="651557"/>
                  </a:lnTo>
                  <a:lnTo>
                    <a:pt x="1915393" y="695830"/>
                  </a:lnTo>
                  <a:lnTo>
                    <a:pt x="1927816" y="741003"/>
                  </a:lnTo>
                  <a:lnTo>
                    <a:pt x="1938106" y="787020"/>
                  </a:lnTo>
                  <a:lnTo>
                    <a:pt x="1946208" y="833825"/>
                  </a:lnTo>
                  <a:lnTo>
                    <a:pt x="1952064" y="881362"/>
                  </a:lnTo>
                  <a:lnTo>
                    <a:pt x="1955618" y="929575"/>
                  </a:lnTo>
                  <a:lnTo>
                    <a:pt x="1956815" y="978407"/>
                  </a:lnTo>
                  <a:lnTo>
                    <a:pt x="1956591" y="987548"/>
                  </a:lnTo>
                </a:path>
                <a:path w="1957070" h="988059">
                  <a:moveTo>
                    <a:pt x="224" y="987548"/>
                  </a:moveTo>
                  <a:lnTo>
                    <a:pt x="0" y="97840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745478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59">
                <a:moveTo>
                  <a:pt x="597619" y="0"/>
                </a:moveTo>
                <a:lnTo>
                  <a:pt x="494191" y="0"/>
                </a:lnTo>
                <a:lnTo>
                  <a:pt x="452806" y="5303"/>
                </a:lnTo>
                <a:lnTo>
                  <a:pt x="408109" y="14922"/>
                </a:lnTo>
                <a:lnTo>
                  <a:pt x="364848" y="28107"/>
                </a:lnTo>
                <a:lnTo>
                  <a:pt x="323188" y="44696"/>
                </a:lnTo>
                <a:lnTo>
                  <a:pt x="283294" y="64525"/>
                </a:lnTo>
                <a:lnTo>
                  <a:pt x="245328" y="87433"/>
                </a:lnTo>
                <a:lnTo>
                  <a:pt x="209455" y="113257"/>
                </a:lnTo>
                <a:lnTo>
                  <a:pt x="175841" y="141834"/>
                </a:lnTo>
                <a:lnTo>
                  <a:pt x="144648" y="173002"/>
                </a:lnTo>
                <a:lnTo>
                  <a:pt x="116042" y="206598"/>
                </a:lnTo>
                <a:lnTo>
                  <a:pt x="90185" y="242460"/>
                </a:lnTo>
                <a:lnTo>
                  <a:pt x="67244" y="280424"/>
                </a:lnTo>
                <a:lnTo>
                  <a:pt x="47381" y="320330"/>
                </a:lnTo>
                <a:lnTo>
                  <a:pt x="30762" y="362014"/>
                </a:lnTo>
                <a:lnTo>
                  <a:pt x="17550" y="405313"/>
                </a:lnTo>
                <a:lnTo>
                  <a:pt x="7909" y="450065"/>
                </a:lnTo>
                <a:lnTo>
                  <a:pt x="2004" y="496108"/>
                </a:lnTo>
                <a:lnTo>
                  <a:pt x="0" y="543283"/>
                </a:lnTo>
                <a:lnTo>
                  <a:pt x="2004" y="590364"/>
                </a:lnTo>
                <a:lnTo>
                  <a:pt x="7909" y="636352"/>
                </a:lnTo>
                <a:lnTo>
                  <a:pt x="17550" y="681075"/>
                </a:lnTo>
                <a:lnTo>
                  <a:pt x="30762" y="724369"/>
                </a:lnTo>
                <a:lnTo>
                  <a:pt x="47381" y="766069"/>
                </a:lnTo>
                <a:lnTo>
                  <a:pt x="67244" y="806008"/>
                </a:lnTo>
                <a:lnTo>
                  <a:pt x="90185" y="844022"/>
                </a:lnTo>
                <a:lnTo>
                  <a:pt x="116042" y="879946"/>
                </a:lnTo>
                <a:lnTo>
                  <a:pt x="144648" y="913613"/>
                </a:lnTo>
                <a:lnTo>
                  <a:pt x="175841" y="944858"/>
                </a:lnTo>
                <a:lnTo>
                  <a:pt x="209455" y="973517"/>
                </a:lnTo>
                <a:lnTo>
                  <a:pt x="245328" y="999423"/>
                </a:lnTo>
                <a:lnTo>
                  <a:pt x="283294" y="1022412"/>
                </a:lnTo>
                <a:lnTo>
                  <a:pt x="323188" y="1042318"/>
                </a:lnTo>
                <a:lnTo>
                  <a:pt x="364848" y="1058975"/>
                </a:lnTo>
                <a:lnTo>
                  <a:pt x="408109" y="1072219"/>
                </a:lnTo>
                <a:lnTo>
                  <a:pt x="452806" y="1081883"/>
                </a:lnTo>
                <a:lnTo>
                  <a:pt x="498776" y="1087803"/>
                </a:lnTo>
                <a:lnTo>
                  <a:pt x="542250" y="1089660"/>
                </a:lnTo>
                <a:lnTo>
                  <a:pt x="549463" y="1089660"/>
                </a:lnTo>
                <a:lnTo>
                  <a:pt x="593026" y="1087803"/>
                </a:lnTo>
                <a:lnTo>
                  <a:pt x="639080" y="1081883"/>
                </a:lnTo>
                <a:lnTo>
                  <a:pt x="683853" y="1072219"/>
                </a:lnTo>
                <a:lnTo>
                  <a:pt x="727181" y="1058975"/>
                </a:lnTo>
                <a:lnTo>
                  <a:pt x="768899" y="1042318"/>
                </a:lnTo>
                <a:lnTo>
                  <a:pt x="808845" y="1022412"/>
                </a:lnTo>
                <a:lnTo>
                  <a:pt x="846854" y="999423"/>
                </a:lnTo>
                <a:lnTo>
                  <a:pt x="882763" y="973517"/>
                </a:lnTo>
                <a:lnTo>
                  <a:pt x="916409" y="944858"/>
                </a:lnTo>
                <a:lnTo>
                  <a:pt x="947627" y="913613"/>
                </a:lnTo>
                <a:lnTo>
                  <a:pt x="976253" y="879946"/>
                </a:lnTo>
                <a:lnTo>
                  <a:pt x="1002125" y="844022"/>
                </a:lnTo>
                <a:lnTo>
                  <a:pt x="1025078" y="806008"/>
                </a:lnTo>
                <a:lnTo>
                  <a:pt x="1044949" y="766069"/>
                </a:lnTo>
                <a:lnTo>
                  <a:pt x="1061575" y="724369"/>
                </a:lnTo>
                <a:lnTo>
                  <a:pt x="1074790" y="681075"/>
                </a:lnTo>
                <a:lnTo>
                  <a:pt x="1084433" y="636352"/>
                </a:lnTo>
                <a:lnTo>
                  <a:pt x="1089659" y="595649"/>
                </a:lnTo>
                <a:lnTo>
                  <a:pt x="1089659" y="490817"/>
                </a:lnTo>
                <a:lnTo>
                  <a:pt x="1084433" y="450065"/>
                </a:lnTo>
                <a:lnTo>
                  <a:pt x="1074790" y="405313"/>
                </a:lnTo>
                <a:lnTo>
                  <a:pt x="1061575" y="362014"/>
                </a:lnTo>
                <a:lnTo>
                  <a:pt x="1044949" y="320330"/>
                </a:lnTo>
                <a:lnTo>
                  <a:pt x="1025078" y="280424"/>
                </a:lnTo>
                <a:lnTo>
                  <a:pt x="1002125" y="242460"/>
                </a:lnTo>
                <a:lnTo>
                  <a:pt x="976253" y="206598"/>
                </a:lnTo>
                <a:lnTo>
                  <a:pt x="947627" y="173002"/>
                </a:lnTo>
                <a:lnTo>
                  <a:pt x="916409" y="141834"/>
                </a:lnTo>
                <a:lnTo>
                  <a:pt x="882763" y="113257"/>
                </a:lnTo>
                <a:lnTo>
                  <a:pt x="846854" y="87433"/>
                </a:lnTo>
                <a:lnTo>
                  <a:pt x="808845" y="64525"/>
                </a:lnTo>
                <a:lnTo>
                  <a:pt x="768899" y="44696"/>
                </a:lnTo>
                <a:lnTo>
                  <a:pt x="727181" y="28107"/>
                </a:lnTo>
                <a:lnTo>
                  <a:pt x="683853" y="14922"/>
                </a:lnTo>
                <a:lnTo>
                  <a:pt x="639080" y="5303"/>
                </a:lnTo>
                <a:lnTo>
                  <a:pt x="597619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408" y="43433"/>
            <a:ext cx="5938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35" dirty="0"/>
              <a:t>F</a:t>
            </a:r>
            <a:r>
              <a:rPr sz="4400" spc="-20" dirty="0"/>
              <a:t>a</a:t>
            </a:r>
            <a:r>
              <a:rPr sz="4400" spc="-30" dirty="0"/>
              <a:t>b</a:t>
            </a:r>
            <a:r>
              <a:rPr sz="4400" spc="-25" dirty="0"/>
              <a:t>r</a:t>
            </a:r>
            <a:r>
              <a:rPr sz="4400" spc="-30" dirty="0"/>
              <a:t>i</a:t>
            </a:r>
            <a:r>
              <a:rPr sz="4400" spc="-25" dirty="0"/>
              <a:t>cs</a:t>
            </a:r>
            <a:r>
              <a:rPr sz="4400" dirty="0"/>
              <a:t>:</a:t>
            </a:r>
            <a:r>
              <a:rPr sz="4400" spc="-280" dirty="0"/>
              <a:t> </a:t>
            </a:r>
            <a:r>
              <a:rPr sz="4400" spc="90" dirty="0"/>
              <a:t>I</a:t>
            </a:r>
            <a:r>
              <a:rPr sz="4400" spc="95" dirty="0"/>
              <a:t>n</a:t>
            </a:r>
            <a:r>
              <a:rPr sz="4400" spc="85" dirty="0"/>
              <a:t>s</a:t>
            </a:r>
            <a:r>
              <a:rPr sz="4400" spc="90" dirty="0"/>
              <a:t>e</a:t>
            </a:r>
            <a:r>
              <a:rPr sz="4400" spc="80" dirty="0"/>
              <a:t>c</a:t>
            </a:r>
            <a:r>
              <a:rPr sz="4400" dirty="0"/>
              <a:t>t</a:t>
            </a:r>
            <a:r>
              <a:rPr sz="4400" spc="-145" dirty="0"/>
              <a:t> </a:t>
            </a:r>
            <a:r>
              <a:rPr sz="4400" spc="60" dirty="0"/>
              <a:t>C</a:t>
            </a:r>
            <a:r>
              <a:rPr sz="4400" spc="55" dirty="0"/>
              <a:t>o</a:t>
            </a:r>
            <a:r>
              <a:rPr sz="4400" spc="60" dirty="0"/>
              <a:t>n</a:t>
            </a:r>
            <a:r>
              <a:rPr sz="4400" spc="55" dirty="0"/>
              <a:t>tro</a:t>
            </a:r>
            <a:r>
              <a:rPr sz="4400" dirty="0"/>
              <a:t>l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0944" y="4270247"/>
            <a:ext cx="2743200" cy="18425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9519" y="959865"/>
            <a:ext cx="285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211E1F"/>
                </a:solidFill>
                <a:latin typeface="Trebuchet MS"/>
                <a:cs typeface="Trebuchet MS"/>
              </a:rPr>
              <a:t>P</a:t>
            </a:r>
            <a:r>
              <a:rPr sz="1800" spc="-5" dirty="0">
                <a:solidFill>
                  <a:srgbClr val="211E1F"/>
                </a:solidFill>
                <a:latin typeface="Trebuchet MS"/>
                <a:cs typeface="Trebuchet MS"/>
              </a:rPr>
              <a:t>hife</a:t>
            </a:r>
            <a:r>
              <a:rPr sz="1800" dirty="0">
                <a:solidFill>
                  <a:srgbClr val="211E1F"/>
                </a:solidFill>
                <a:latin typeface="Trebuchet MS"/>
                <a:cs typeface="Trebuchet MS"/>
              </a:rPr>
              <a:t>r</a:t>
            </a:r>
            <a:r>
              <a:rPr sz="1800" spc="-100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211E1F"/>
                </a:solidFill>
                <a:latin typeface="Trebuchet MS"/>
                <a:cs typeface="Trebuchet MS"/>
              </a:rPr>
              <a:t>S</a:t>
            </a:r>
            <a:r>
              <a:rPr sz="1800" spc="-45" dirty="0">
                <a:solidFill>
                  <a:srgbClr val="211E1F"/>
                </a:solidFill>
                <a:latin typeface="Trebuchet MS"/>
                <a:cs typeface="Trebuchet MS"/>
              </a:rPr>
              <a:t>t</a:t>
            </a:r>
            <a:r>
              <a:rPr sz="1800" spc="-35" dirty="0">
                <a:solidFill>
                  <a:srgbClr val="211E1F"/>
                </a:solidFill>
                <a:latin typeface="Trebuchet MS"/>
                <a:cs typeface="Trebuchet MS"/>
              </a:rPr>
              <a:t>i</a:t>
            </a:r>
            <a:r>
              <a:rPr sz="1800" spc="-65" dirty="0">
                <a:solidFill>
                  <a:srgbClr val="211E1F"/>
                </a:solidFill>
                <a:latin typeface="Trebuchet MS"/>
                <a:cs typeface="Trebuchet MS"/>
              </a:rPr>
              <a:t>ff</a:t>
            </a:r>
            <a:r>
              <a:rPr sz="1800" spc="-155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11E1F"/>
                </a:solidFill>
                <a:latin typeface="Trebuchet MS"/>
                <a:cs typeface="Trebuchet MS"/>
              </a:rPr>
              <a:t>Fibe</a:t>
            </a:r>
            <a:r>
              <a:rPr sz="1800" spc="50" dirty="0">
                <a:solidFill>
                  <a:srgbClr val="211E1F"/>
                </a:solidFill>
                <a:latin typeface="Trebuchet MS"/>
                <a:cs typeface="Trebuchet MS"/>
              </a:rPr>
              <a:t>rg</a:t>
            </a:r>
            <a:r>
              <a:rPr sz="1800" spc="55" dirty="0">
                <a:solidFill>
                  <a:srgbClr val="211E1F"/>
                </a:solidFill>
                <a:latin typeface="Trebuchet MS"/>
                <a:cs typeface="Trebuchet MS"/>
              </a:rPr>
              <a:t>l</a:t>
            </a:r>
            <a:r>
              <a:rPr sz="1800" spc="60" dirty="0">
                <a:solidFill>
                  <a:srgbClr val="211E1F"/>
                </a:solidFill>
                <a:latin typeface="Trebuchet MS"/>
                <a:cs typeface="Trebuchet MS"/>
              </a:rPr>
              <a:t>a</a:t>
            </a:r>
            <a:r>
              <a:rPr sz="1800" spc="45" dirty="0">
                <a:solidFill>
                  <a:srgbClr val="211E1F"/>
                </a:solidFill>
                <a:latin typeface="Trebuchet MS"/>
                <a:cs typeface="Trebuchet MS"/>
              </a:rPr>
              <a:t>s</a:t>
            </a:r>
            <a:r>
              <a:rPr sz="1800" dirty="0">
                <a:solidFill>
                  <a:srgbClr val="211E1F"/>
                </a:solidFill>
                <a:latin typeface="Trebuchet MS"/>
                <a:cs typeface="Trebuchet MS"/>
              </a:rPr>
              <a:t>s</a:t>
            </a:r>
            <a:r>
              <a:rPr sz="1800" spc="-80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211E1F"/>
                </a:solidFill>
                <a:latin typeface="Trebuchet MS"/>
                <a:cs typeface="Trebuchet MS"/>
              </a:rPr>
              <a:t>18</a:t>
            </a:r>
            <a:r>
              <a:rPr sz="1800" spc="-40" dirty="0">
                <a:solidFill>
                  <a:srgbClr val="211E1F"/>
                </a:solidFill>
                <a:latin typeface="Trebuchet MS"/>
                <a:cs typeface="Trebuchet MS"/>
              </a:rPr>
              <a:t>x</a:t>
            </a:r>
            <a:r>
              <a:rPr sz="1800" spc="-35" dirty="0">
                <a:solidFill>
                  <a:srgbClr val="211E1F"/>
                </a:solidFill>
                <a:latin typeface="Trebuchet MS"/>
                <a:cs typeface="Trebuchet MS"/>
              </a:rPr>
              <a:t>1</a:t>
            </a:r>
            <a:r>
              <a:rPr sz="1800" dirty="0">
                <a:solidFill>
                  <a:srgbClr val="211E1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" y="1307591"/>
            <a:ext cx="2743200" cy="18409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28057" y="1006602"/>
            <a:ext cx="254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221F1F"/>
                </a:solidFill>
                <a:latin typeface="Trebuchet MS"/>
                <a:cs typeface="Trebuchet MS"/>
              </a:rPr>
              <a:t>P</a:t>
            </a:r>
            <a:r>
              <a:rPr sz="1800" spc="-75" dirty="0">
                <a:solidFill>
                  <a:srgbClr val="221F1F"/>
                </a:solidFill>
                <a:latin typeface="Trebuchet MS"/>
                <a:cs typeface="Trebuchet MS"/>
              </a:rPr>
              <a:t>h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sz="1800" spc="-105" dirty="0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800" spc="-28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221F1F"/>
                </a:solidFill>
                <a:latin typeface="Trebuchet MS"/>
                <a:cs typeface="Trebuchet MS"/>
              </a:rPr>
              <a:t>N</a:t>
            </a:r>
            <a:r>
              <a:rPr sz="1800" spc="1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800" spc="3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800" spc="-35" dirty="0">
                <a:solidFill>
                  <a:srgbClr val="221F1F"/>
                </a:solidFill>
                <a:latin typeface="Trebuchet MS"/>
                <a:cs typeface="Trebuchet MS"/>
              </a:rPr>
              <a:t>eeu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m</a:t>
            </a:r>
            <a:r>
              <a:rPr sz="1800" spc="-21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ib</a:t>
            </a:r>
            <a:r>
              <a:rPr sz="1800" spc="-75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800" spc="-80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gl</a:t>
            </a:r>
            <a:r>
              <a:rPr sz="1800" spc="-25" dirty="0">
                <a:solidFill>
                  <a:srgbClr val="221F1F"/>
                </a:solidFill>
                <a:latin typeface="Trebuchet MS"/>
                <a:cs typeface="Trebuchet MS"/>
              </a:rPr>
              <a:t>as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1765" y="3924045"/>
            <a:ext cx="1577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221F1F"/>
                </a:solidFill>
                <a:latin typeface="Trebuchet MS"/>
                <a:cs typeface="Trebuchet MS"/>
              </a:rPr>
              <a:t>P</a:t>
            </a:r>
            <a:r>
              <a:rPr sz="1800" spc="-75" dirty="0">
                <a:solidFill>
                  <a:srgbClr val="221F1F"/>
                </a:solidFill>
                <a:latin typeface="Trebuchet MS"/>
                <a:cs typeface="Trebuchet MS"/>
              </a:rPr>
              <a:t>h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sz="1800" spc="-105" dirty="0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800" spc="-38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47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800" spc="-65" dirty="0">
                <a:solidFill>
                  <a:srgbClr val="221F1F"/>
                </a:solidFill>
                <a:latin typeface="Trebuchet MS"/>
                <a:cs typeface="Trebuchet MS"/>
              </a:rPr>
              <a:t>u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sz="1800" spc="-65" dirty="0">
                <a:solidFill>
                  <a:srgbClr val="221F1F"/>
                </a:solidFill>
                <a:latin typeface="Trebuchet MS"/>
                <a:cs typeface="Trebuchet MS"/>
              </a:rPr>
              <a:t>fS</a:t>
            </a:r>
            <a:r>
              <a:rPr sz="1800" spc="-114" dirty="0">
                <a:solidFill>
                  <a:srgbClr val="221F1F"/>
                </a:solidFill>
                <a:latin typeface="Trebuchet MS"/>
                <a:cs typeface="Trebuchet MS"/>
              </a:rPr>
              <a:t>cr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een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0620" y="1351788"/>
            <a:ext cx="2743200" cy="184251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122919" y="3310128"/>
            <a:ext cx="4069079" cy="3548379"/>
            <a:chOff x="8122919" y="3310128"/>
            <a:chExt cx="4069079" cy="354837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83618" y="6376457"/>
              <a:ext cx="708381" cy="4815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2919" y="4325119"/>
              <a:ext cx="2618231" cy="25328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5043" y="4760974"/>
              <a:ext cx="3076955" cy="20970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2919" y="3310128"/>
              <a:ext cx="3119628" cy="2122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2919" y="3310128"/>
              <a:ext cx="2107692" cy="15925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5331" y="5291326"/>
              <a:ext cx="2296668" cy="15666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8667" y="5824726"/>
              <a:ext cx="1513331" cy="10332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45979" y="3310128"/>
              <a:ext cx="2446020" cy="2468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1276" y="88340"/>
            <a:ext cx="1247739" cy="12465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3158" y="5864097"/>
            <a:ext cx="1969770" cy="1000760"/>
            <a:chOff x="5963158" y="5864097"/>
            <a:chExt cx="1969770" cy="1000760"/>
          </a:xfrm>
        </p:grpSpPr>
        <p:sp>
          <p:nvSpPr>
            <p:cNvPr id="4" name="object 4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978408" y="0"/>
                  </a:moveTo>
                  <a:lnTo>
                    <a:pt x="929573" y="1197"/>
                  </a:lnTo>
                  <a:lnTo>
                    <a:pt x="881358" y="4752"/>
                  </a:lnTo>
                  <a:lnTo>
                    <a:pt x="833820" y="10608"/>
                  </a:lnTo>
                  <a:lnTo>
                    <a:pt x="787013" y="18710"/>
                  </a:lnTo>
                  <a:lnTo>
                    <a:pt x="740995" y="29000"/>
                  </a:lnTo>
                  <a:lnTo>
                    <a:pt x="695821" y="41424"/>
                  </a:lnTo>
                  <a:lnTo>
                    <a:pt x="651547" y="55926"/>
                  </a:lnTo>
                  <a:lnTo>
                    <a:pt x="608230" y="72448"/>
                  </a:lnTo>
                  <a:lnTo>
                    <a:pt x="565924" y="90935"/>
                  </a:lnTo>
                  <a:lnTo>
                    <a:pt x="524688" y="111332"/>
                  </a:lnTo>
                  <a:lnTo>
                    <a:pt x="484575" y="133581"/>
                  </a:lnTo>
                  <a:lnTo>
                    <a:pt x="445643" y="157627"/>
                  </a:lnTo>
                  <a:lnTo>
                    <a:pt x="407947" y="183414"/>
                  </a:lnTo>
                  <a:lnTo>
                    <a:pt x="371544" y="210886"/>
                  </a:lnTo>
                  <a:lnTo>
                    <a:pt x="336490" y="239987"/>
                  </a:lnTo>
                  <a:lnTo>
                    <a:pt x="302840" y="270660"/>
                  </a:lnTo>
                  <a:lnTo>
                    <a:pt x="270651" y="302850"/>
                  </a:lnTo>
                  <a:lnTo>
                    <a:pt x="239978" y="336500"/>
                  </a:lnTo>
                  <a:lnTo>
                    <a:pt x="210878" y="371555"/>
                  </a:lnTo>
                  <a:lnTo>
                    <a:pt x="183407" y="407958"/>
                  </a:lnTo>
                  <a:lnTo>
                    <a:pt x="157621" y="445654"/>
                  </a:lnTo>
                  <a:lnTo>
                    <a:pt x="133575" y="484586"/>
                  </a:lnTo>
                  <a:lnTo>
                    <a:pt x="111327" y="524699"/>
                  </a:lnTo>
                  <a:lnTo>
                    <a:pt x="90931" y="565935"/>
                  </a:lnTo>
                  <a:lnTo>
                    <a:pt x="72444" y="608240"/>
                  </a:lnTo>
                  <a:lnTo>
                    <a:pt x="55923" y="651557"/>
                  </a:lnTo>
                  <a:lnTo>
                    <a:pt x="41422" y="695830"/>
                  </a:lnTo>
                  <a:lnTo>
                    <a:pt x="28999" y="741003"/>
                  </a:lnTo>
                  <a:lnTo>
                    <a:pt x="18709" y="787020"/>
                  </a:lnTo>
                  <a:lnTo>
                    <a:pt x="10607" y="833825"/>
                  </a:lnTo>
                  <a:lnTo>
                    <a:pt x="4751" y="881362"/>
                  </a:lnTo>
                  <a:lnTo>
                    <a:pt x="1197" y="929575"/>
                  </a:lnTo>
                  <a:lnTo>
                    <a:pt x="0" y="978407"/>
                  </a:lnTo>
                  <a:lnTo>
                    <a:pt x="224" y="987548"/>
                  </a:lnTo>
                  <a:lnTo>
                    <a:pt x="1956591" y="987548"/>
                  </a:lnTo>
                  <a:lnTo>
                    <a:pt x="1956815" y="978407"/>
                  </a:lnTo>
                  <a:lnTo>
                    <a:pt x="1955618" y="929575"/>
                  </a:lnTo>
                  <a:lnTo>
                    <a:pt x="1952064" y="881362"/>
                  </a:lnTo>
                  <a:lnTo>
                    <a:pt x="1946208" y="833825"/>
                  </a:lnTo>
                  <a:lnTo>
                    <a:pt x="1938106" y="787020"/>
                  </a:lnTo>
                  <a:lnTo>
                    <a:pt x="1927816" y="741003"/>
                  </a:lnTo>
                  <a:lnTo>
                    <a:pt x="1915393" y="695830"/>
                  </a:lnTo>
                  <a:lnTo>
                    <a:pt x="1900892" y="651557"/>
                  </a:lnTo>
                  <a:lnTo>
                    <a:pt x="1884371" y="608240"/>
                  </a:lnTo>
                  <a:lnTo>
                    <a:pt x="1865884" y="565935"/>
                  </a:lnTo>
                  <a:lnTo>
                    <a:pt x="1845488" y="524699"/>
                  </a:lnTo>
                  <a:lnTo>
                    <a:pt x="1823240" y="484586"/>
                  </a:lnTo>
                  <a:lnTo>
                    <a:pt x="1799194" y="445654"/>
                  </a:lnTo>
                  <a:lnTo>
                    <a:pt x="1773408" y="407958"/>
                  </a:lnTo>
                  <a:lnTo>
                    <a:pt x="1745937" y="371555"/>
                  </a:lnTo>
                  <a:lnTo>
                    <a:pt x="1716837" y="336500"/>
                  </a:lnTo>
                  <a:lnTo>
                    <a:pt x="1686164" y="302850"/>
                  </a:lnTo>
                  <a:lnTo>
                    <a:pt x="1653975" y="270660"/>
                  </a:lnTo>
                  <a:lnTo>
                    <a:pt x="1620325" y="239987"/>
                  </a:lnTo>
                  <a:lnTo>
                    <a:pt x="1585271" y="210886"/>
                  </a:lnTo>
                  <a:lnTo>
                    <a:pt x="1548868" y="183414"/>
                  </a:lnTo>
                  <a:lnTo>
                    <a:pt x="1511172" y="157627"/>
                  </a:lnTo>
                  <a:lnTo>
                    <a:pt x="1472240" y="133581"/>
                  </a:lnTo>
                  <a:lnTo>
                    <a:pt x="1432127" y="111332"/>
                  </a:lnTo>
                  <a:lnTo>
                    <a:pt x="1390891" y="90935"/>
                  </a:lnTo>
                  <a:lnTo>
                    <a:pt x="1348585" y="72448"/>
                  </a:lnTo>
                  <a:lnTo>
                    <a:pt x="1305268" y="55926"/>
                  </a:lnTo>
                  <a:lnTo>
                    <a:pt x="1260994" y="41424"/>
                  </a:lnTo>
                  <a:lnTo>
                    <a:pt x="1215820" y="29000"/>
                  </a:lnTo>
                  <a:lnTo>
                    <a:pt x="1169802" y="18710"/>
                  </a:lnTo>
                  <a:lnTo>
                    <a:pt x="1122995" y="10608"/>
                  </a:lnTo>
                  <a:lnTo>
                    <a:pt x="1075457" y="4752"/>
                  </a:lnTo>
                  <a:lnTo>
                    <a:pt x="1027242" y="1197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0" y="978407"/>
                  </a:moveTo>
                  <a:lnTo>
                    <a:pt x="1197" y="929575"/>
                  </a:lnTo>
                  <a:lnTo>
                    <a:pt x="4751" y="881362"/>
                  </a:lnTo>
                  <a:lnTo>
                    <a:pt x="10607" y="833825"/>
                  </a:lnTo>
                  <a:lnTo>
                    <a:pt x="18709" y="787020"/>
                  </a:lnTo>
                  <a:lnTo>
                    <a:pt x="28999" y="741003"/>
                  </a:lnTo>
                  <a:lnTo>
                    <a:pt x="41422" y="695830"/>
                  </a:lnTo>
                  <a:lnTo>
                    <a:pt x="55923" y="651557"/>
                  </a:lnTo>
                  <a:lnTo>
                    <a:pt x="72444" y="608240"/>
                  </a:lnTo>
                  <a:lnTo>
                    <a:pt x="90931" y="565935"/>
                  </a:lnTo>
                  <a:lnTo>
                    <a:pt x="111327" y="524699"/>
                  </a:lnTo>
                  <a:lnTo>
                    <a:pt x="133575" y="484586"/>
                  </a:lnTo>
                  <a:lnTo>
                    <a:pt x="157621" y="445654"/>
                  </a:lnTo>
                  <a:lnTo>
                    <a:pt x="183407" y="407958"/>
                  </a:lnTo>
                  <a:lnTo>
                    <a:pt x="210878" y="371555"/>
                  </a:lnTo>
                  <a:lnTo>
                    <a:pt x="239978" y="336500"/>
                  </a:lnTo>
                  <a:lnTo>
                    <a:pt x="270651" y="302850"/>
                  </a:lnTo>
                  <a:lnTo>
                    <a:pt x="302840" y="270660"/>
                  </a:lnTo>
                  <a:lnTo>
                    <a:pt x="336490" y="239987"/>
                  </a:lnTo>
                  <a:lnTo>
                    <a:pt x="371544" y="210886"/>
                  </a:lnTo>
                  <a:lnTo>
                    <a:pt x="407947" y="183414"/>
                  </a:lnTo>
                  <a:lnTo>
                    <a:pt x="445643" y="157627"/>
                  </a:lnTo>
                  <a:lnTo>
                    <a:pt x="484575" y="133581"/>
                  </a:lnTo>
                  <a:lnTo>
                    <a:pt x="524688" y="111332"/>
                  </a:lnTo>
                  <a:lnTo>
                    <a:pt x="565924" y="90935"/>
                  </a:lnTo>
                  <a:lnTo>
                    <a:pt x="608230" y="72448"/>
                  </a:lnTo>
                  <a:lnTo>
                    <a:pt x="651547" y="55926"/>
                  </a:lnTo>
                  <a:lnTo>
                    <a:pt x="695821" y="41424"/>
                  </a:lnTo>
                  <a:lnTo>
                    <a:pt x="740995" y="29000"/>
                  </a:lnTo>
                  <a:lnTo>
                    <a:pt x="787013" y="18710"/>
                  </a:lnTo>
                  <a:lnTo>
                    <a:pt x="833820" y="10608"/>
                  </a:lnTo>
                  <a:lnTo>
                    <a:pt x="881358" y="4752"/>
                  </a:lnTo>
                  <a:lnTo>
                    <a:pt x="929573" y="1197"/>
                  </a:lnTo>
                  <a:lnTo>
                    <a:pt x="978408" y="0"/>
                  </a:lnTo>
                  <a:lnTo>
                    <a:pt x="1027242" y="1197"/>
                  </a:lnTo>
                  <a:lnTo>
                    <a:pt x="1075457" y="4752"/>
                  </a:lnTo>
                  <a:lnTo>
                    <a:pt x="1122995" y="10608"/>
                  </a:lnTo>
                  <a:lnTo>
                    <a:pt x="1169802" y="18710"/>
                  </a:lnTo>
                  <a:lnTo>
                    <a:pt x="1215820" y="29000"/>
                  </a:lnTo>
                  <a:lnTo>
                    <a:pt x="1260994" y="41424"/>
                  </a:lnTo>
                  <a:lnTo>
                    <a:pt x="1305268" y="55926"/>
                  </a:lnTo>
                  <a:lnTo>
                    <a:pt x="1348585" y="72448"/>
                  </a:lnTo>
                  <a:lnTo>
                    <a:pt x="1390891" y="90935"/>
                  </a:lnTo>
                  <a:lnTo>
                    <a:pt x="1432127" y="111332"/>
                  </a:lnTo>
                  <a:lnTo>
                    <a:pt x="1472240" y="133581"/>
                  </a:lnTo>
                  <a:lnTo>
                    <a:pt x="1511172" y="157627"/>
                  </a:lnTo>
                  <a:lnTo>
                    <a:pt x="1548868" y="183414"/>
                  </a:lnTo>
                  <a:lnTo>
                    <a:pt x="1585271" y="210886"/>
                  </a:lnTo>
                  <a:lnTo>
                    <a:pt x="1620325" y="239987"/>
                  </a:lnTo>
                  <a:lnTo>
                    <a:pt x="1653975" y="270660"/>
                  </a:lnTo>
                  <a:lnTo>
                    <a:pt x="1686164" y="302850"/>
                  </a:lnTo>
                  <a:lnTo>
                    <a:pt x="1716837" y="336500"/>
                  </a:lnTo>
                  <a:lnTo>
                    <a:pt x="1745937" y="371555"/>
                  </a:lnTo>
                  <a:lnTo>
                    <a:pt x="1773408" y="407958"/>
                  </a:lnTo>
                  <a:lnTo>
                    <a:pt x="1799194" y="445654"/>
                  </a:lnTo>
                  <a:lnTo>
                    <a:pt x="1823240" y="484586"/>
                  </a:lnTo>
                  <a:lnTo>
                    <a:pt x="1845488" y="524699"/>
                  </a:lnTo>
                  <a:lnTo>
                    <a:pt x="1865884" y="565935"/>
                  </a:lnTo>
                  <a:lnTo>
                    <a:pt x="1884371" y="608240"/>
                  </a:lnTo>
                  <a:lnTo>
                    <a:pt x="1900892" y="651557"/>
                  </a:lnTo>
                  <a:lnTo>
                    <a:pt x="1915393" y="695830"/>
                  </a:lnTo>
                  <a:lnTo>
                    <a:pt x="1927816" y="741003"/>
                  </a:lnTo>
                  <a:lnTo>
                    <a:pt x="1938106" y="787020"/>
                  </a:lnTo>
                  <a:lnTo>
                    <a:pt x="1946208" y="833825"/>
                  </a:lnTo>
                  <a:lnTo>
                    <a:pt x="1952064" y="881362"/>
                  </a:lnTo>
                  <a:lnTo>
                    <a:pt x="1955618" y="929575"/>
                  </a:lnTo>
                  <a:lnTo>
                    <a:pt x="1956815" y="978407"/>
                  </a:lnTo>
                  <a:lnTo>
                    <a:pt x="1956591" y="987548"/>
                  </a:lnTo>
                </a:path>
                <a:path w="1957070" h="988059">
                  <a:moveTo>
                    <a:pt x="224" y="987548"/>
                  </a:moveTo>
                  <a:lnTo>
                    <a:pt x="0" y="97840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745478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59">
                <a:moveTo>
                  <a:pt x="597619" y="0"/>
                </a:moveTo>
                <a:lnTo>
                  <a:pt x="494191" y="0"/>
                </a:lnTo>
                <a:lnTo>
                  <a:pt x="452806" y="5303"/>
                </a:lnTo>
                <a:lnTo>
                  <a:pt x="408109" y="14922"/>
                </a:lnTo>
                <a:lnTo>
                  <a:pt x="364848" y="28107"/>
                </a:lnTo>
                <a:lnTo>
                  <a:pt x="323188" y="44696"/>
                </a:lnTo>
                <a:lnTo>
                  <a:pt x="283294" y="64525"/>
                </a:lnTo>
                <a:lnTo>
                  <a:pt x="245328" y="87433"/>
                </a:lnTo>
                <a:lnTo>
                  <a:pt x="209455" y="113257"/>
                </a:lnTo>
                <a:lnTo>
                  <a:pt x="175841" y="141834"/>
                </a:lnTo>
                <a:lnTo>
                  <a:pt x="144648" y="173002"/>
                </a:lnTo>
                <a:lnTo>
                  <a:pt x="116042" y="206598"/>
                </a:lnTo>
                <a:lnTo>
                  <a:pt x="90185" y="242460"/>
                </a:lnTo>
                <a:lnTo>
                  <a:pt x="67244" y="280424"/>
                </a:lnTo>
                <a:lnTo>
                  <a:pt x="47381" y="320330"/>
                </a:lnTo>
                <a:lnTo>
                  <a:pt x="30762" y="362014"/>
                </a:lnTo>
                <a:lnTo>
                  <a:pt x="17550" y="405313"/>
                </a:lnTo>
                <a:lnTo>
                  <a:pt x="7909" y="450065"/>
                </a:lnTo>
                <a:lnTo>
                  <a:pt x="2004" y="496108"/>
                </a:lnTo>
                <a:lnTo>
                  <a:pt x="0" y="543283"/>
                </a:lnTo>
                <a:lnTo>
                  <a:pt x="2004" y="590364"/>
                </a:lnTo>
                <a:lnTo>
                  <a:pt x="7909" y="636352"/>
                </a:lnTo>
                <a:lnTo>
                  <a:pt x="17550" y="681075"/>
                </a:lnTo>
                <a:lnTo>
                  <a:pt x="30762" y="724369"/>
                </a:lnTo>
                <a:lnTo>
                  <a:pt x="47381" y="766069"/>
                </a:lnTo>
                <a:lnTo>
                  <a:pt x="67244" y="806008"/>
                </a:lnTo>
                <a:lnTo>
                  <a:pt x="90185" y="844022"/>
                </a:lnTo>
                <a:lnTo>
                  <a:pt x="116042" y="879946"/>
                </a:lnTo>
                <a:lnTo>
                  <a:pt x="144648" y="913613"/>
                </a:lnTo>
                <a:lnTo>
                  <a:pt x="175841" y="944858"/>
                </a:lnTo>
                <a:lnTo>
                  <a:pt x="209455" y="973517"/>
                </a:lnTo>
                <a:lnTo>
                  <a:pt x="245328" y="999423"/>
                </a:lnTo>
                <a:lnTo>
                  <a:pt x="283294" y="1022412"/>
                </a:lnTo>
                <a:lnTo>
                  <a:pt x="323188" y="1042318"/>
                </a:lnTo>
                <a:lnTo>
                  <a:pt x="364848" y="1058975"/>
                </a:lnTo>
                <a:lnTo>
                  <a:pt x="408109" y="1072219"/>
                </a:lnTo>
                <a:lnTo>
                  <a:pt x="452806" y="1081883"/>
                </a:lnTo>
                <a:lnTo>
                  <a:pt x="498776" y="1087803"/>
                </a:lnTo>
                <a:lnTo>
                  <a:pt x="542250" y="1089660"/>
                </a:lnTo>
                <a:lnTo>
                  <a:pt x="549463" y="1089660"/>
                </a:lnTo>
                <a:lnTo>
                  <a:pt x="593026" y="1087803"/>
                </a:lnTo>
                <a:lnTo>
                  <a:pt x="639080" y="1081883"/>
                </a:lnTo>
                <a:lnTo>
                  <a:pt x="683853" y="1072219"/>
                </a:lnTo>
                <a:lnTo>
                  <a:pt x="727181" y="1058975"/>
                </a:lnTo>
                <a:lnTo>
                  <a:pt x="768899" y="1042318"/>
                </a:lnTo>
                <a:lnTo>
                  <a:pt x="808845" y="1022412"/>
                </a:lnTo>
                <a:lnTo>
                  <a:pt x="846854" y="999423"/>
                </a:lnTo>
                <a:lnTo>
                  <a:pt x="882763" y="973517"/>
                </a:lnTo>
                <a:lnTo>
                  <a:pt x="916409" y="944858"/>
                </a:lnTo>
                <a:lnTo>
                  <a:pt x="947627" y="913613"/>
                </a:lnTo>
                <a:lnTo>
                  <a:pt x="976253" y="879946"/>
                </a:lnTo>
                <a:lnTo>
                  <a:pt x="1002125" y="844022"/>
                </a:lnTo>
                <a:lnTo>
                  <a:pt x="1025078" y="806008"/>
                </a:lnTo>
                <a:lnTo>
                  <a:pt x="1044949" y="766069"/>
                </a:lnTo>
                <a:lnTo>
                  <a:pt x="1061575" y="724369"/>
                </a:lnTo>
                <a:lnTo>
                  <a:pt x="1074790" y="681075"/>
                </a:lnTo>
                <a:lnTo>
                  <a:pt x="1084433" y="636352"/>
                </a:lnTo>
                <a:lnTo>
                  <a:pt x="1089659" y="595649"/>
                </a:lnTo>
                <a:lnTo>
                  <a:pt x="1089659" y="490817"/>
                </a:lnTo>
                <a:lnTo>
                  <a:pt x="1084433" y="450065"/>
                </a:lnTo>
                <a:lnTo>
                  <a:pt x="1074790" y="405313"/>
                </a:lnTo>
                <a:lnTo>
                  <a:pt x="1061575" y="362014"/>
                </a:lnTo>
                <a:lnTo>
                  <a:pt x="1044949" y="320330"/>
                </a:lnTo>
                <a:lnTo>
                  <a:pt x="1025078" y="280424"/>
                </a:lnTo>
                <a:lnTo>
                  <a:pt x="1002125" y="242460"/>
                </a:lnTo>
                <a:lnTo>
                  <a:pt x="976253" y="206598"/>
                </a:lnTo>
                <a:lnTo>
                  <a:pt x="947627" y="173002"/>
                </a:lnTo>
                <a:lnTo>
                  <a:pt x="916409" y="141834"/>
                </a:lnTo>
                <a:lnTo>
                  <a:pt x="882763" y="113257"/>
                </a:lnTo>
                <a:lnTo>
                  <a:pt x="846854" y="87433"/>
                </a:lnTo>
                <a:lnTo>
                  <a:pt x="808845" y="64525"/>
                </a:lnTo>
                <a:lnTo>
                  <a:pt x="768899" y="44696"/>
                </a:lnTo>
                <a:lnTo>
                  <a:pt x="727181" y="28107"/>
                </a:lnTo>
                <a:lnTo>
                  <a:pt x="683853" y="14922"/>
                </a:lnTo>
                <a:lnTo>
                  <a:pt x="639080" y="5303"/>
                </a:lnTo>
                <a:lnTo>
                  <a:pt x="597619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139683" y="3329940"/>
            <a:ext cx="4052570" cy="3528060"/>
            <a:chOff x="8139683" y="3329940"/>
            <a:chExt cx="4052570" cy="35280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4275" y="4358677"/>
              <a:ext cx="2452116" cy="2499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8091" y="4762498"/>
              <a:ext cx="3073907" cy="2095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9683" y="3430524"/>
              <a:ext cx="3119628" cy="2122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9683" y="3442716"/>
              <a:ext cx="2107692" cy="1594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24287" y="5279134"/>
              <a:ext cx="2267711" cy="15788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0191" y="5826250"/>
              <a:ext cx="1511807" cy="10317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49027" y="3329940"/>
              <a:ext cx="2442972" cy="24688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68099" y="6345936"/>
              <a:ext cx="723900" cy="51206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6636" y="1670304"/>
            <a:ext cx="2538984" cy="25405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6508" y="1670304"/>
            <a:ext cx="2538984" cy="254050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4713" y="262508"/>
            <a:ext cx="53930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35" dirty="0"/>
              <a:t>F</a:t>
            </a:r>
            <a:r>
              <a:rPr sz="4400" spc="-20" dirty="0"/>
              <a:t>a</a:t>
            </a:r>
            <a:r>
              <a:rPr sz="4400" spc="-30" dirty="0"/>
              <a:t>b</a:t>
            </a:r>
            <a:r>
              <a:rPr sz="4400" spc="-25" dirty="0"/>
              <a:t>r</a:t>
            </a:r>
            <a:r>
              <a:rPr sz="4400" spc="-30" dirty="0"/>
              <a:t>i</a:t>
            </a:r>
            <a:r>
              <a:rPr sz="4400" spc="-25" dirty="0"/>
              <a:t>cs</a:t>
            </a:r>
            <a:r>
              <a:rPr sz="4400" dirty="0"/>
              <a:t>:</a:t>
            </a:r>
            <a:r>
              <a:rPr sz="4400" spc="-290" dirty="0"/>
              <a:t> </a:t>
            </a:r>
            <a:r>
              <a:rPr sz="4400" spc="335" dirty="0"/>
              <a:t>Su</a:t>
            </a:r>
            <a:r>
              <a:rPr sz="4400" dirty="0"/>
              <a:t>n</a:t>
            </a:r>
            <a:r>
              <a:rPr sz="4400" spc="95" dirty="0"/>
              <a:t> </a:t>
            </a:r>
            <a:r>
              <a:rPr sz="4400" spc="70" dirty="0"/>
              <a:t>Cont</a:t>
            </a:r>
            <a:r>
              <a:rPr sz="4400" spc="55" dirty="0"/>
              <a:t>ro</a:t>
            </a:r>
            <a:r>
              <a:rPr sz="4400" dirty="0"/>
              <a:t>l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07898" y="1362583"/>
            <a:ext cx="1082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800" spc="-32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21F1F"/>
                </a:solidFill>
                <a:latin typeface="Trebuchet MS"/>
                <a:cs typeface="Trebuchet MS"/>
              </a:rPr>
              <a:t>u</a:t>
            </a:r>
            <a:r>
              <a:rPr sz="1800" spc="60" dirty="0">
                <a:solidFill>
                  <a:srgbClr val="221F1F"/>
                </a:solidFill>
                <a:latin typeface="Trebuchet MS"/>
                <a:cs typeface="Trebuchet MS"/>
              </a:rPr>
              <a:t>n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800" spc="-60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x</a:t>
            </a:r>
            <a:r>
              <a:rPr sz="1800" spc="-9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135" dirty="0">
                <a:solidFill>
                  <a:srgbClr val="221F1F"/>
                </a:solidFill>
                <a:latin typeface="Trebuchet MS"/>
                <a:cs typeface="Trebuchet MS"/>
              </a:rPr>
              <a:t>90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1653" y="1362583"/>
            <a:ext cx="106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800" spc="-32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21F1F"/>
                </a:solidFill>
                <a:latin typeface="Trebuchet MS"/>
                <a:cs typeface="Trebuchet MS"/>
              </a:rPr>
              <a:t>u</a:t>
            </a:r>
            <a:r>
              <a:rPr sz="1800" spc="60" dirty="0">
                <a:solidFill>
                  <a:srgbClr val="221F1F"/>
                </a:solidFill>
                <a:latin typeface="Trebuchet MS"/>
                <a:cs typeface="Trebuchet MS"/>
              </a:rPr>
              <a:t>n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800" spc="-60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221F1F"/>
                </a:solidFill>
                <a:latin typeface="Trebuchet MS"/>
                <a:cs typeface="Trebuchet MS"/>
              </a:rPr>
              <a:t>x</a:t>
            </a:r>
            <a:r>
              <a:rPr sz="1800" spc="-9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21F1F"/>
                </a:solidFill>
                <a:latin typeface="Trebuchet MS"/>
                <a:cs typeface="Trebuchet MS"/>
              </a:rPr>
              <a:t>95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658" y="5830011"/>
            <a:ext cx="5172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21F1F"/>
                </a:solidFill>
                <a:latin typeface="Trebuchet MS"/>
                <a:cs typeface="Trebuchet MS"/>
              </a:rPr>
              <a:t>Note:</a:t>
            </a:r>
            <a:r>
              <a:rPr sz="1600" b="1" spc="-16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221F1F"/>
                </a:solidFill>
                <a:latin typeface="Trebuchet MS"/>
                <a:cs typeface="Trebuchet MS"/>
              </a:rPr>
              <a:t>Sun</a:t>
            </a:r>
            <a:r>
              <a:rPr sz="1600" b="1" spc="-1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221F1F"/>
                </a:solidFill>
                <a:latin typeface="Trebuchet MS"/>
                <a:cs typeface="Trebuchet MS"/>
              </a:rPr>
              <a:t>Control</a:t>
            </a:r>
            <a:r>
              <a:rPr sz="1600" b="1" spc="-8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221F1F"/>
                </a:solidFill>
                <a:latin typeface="Trebuchet MS"/>
                <a:cs typeface="Trebuchet MS"/>
              </a:rPr>
              <a:t>fabrics</a:t>
            </a:r>
            <a:r>
              <a:rPr sz="1600" b="1" spc="-2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221F1F"/>
                </a:solidFill>
                <a:latin typeface="Trebuchet MS"/>
                <a:cs typeface="Trebuchet MS"/>
              </a:rPr>
              <a:t>may</a:t>
            </a:r>
            <a:r>
              <a:rPr sz="1600" b="1" spc="-11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21F1F"/>
                </a:solidFill>
                <a:latin typeface="Trebuchet MS"/>
                <a:cs typeface="Trebuchet MS"/>
              </a:rPr>
              <a:t>result</a:t>
            </a:r>
            <a:r>
              <a:rPr sz="1600" b="1" spc="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221F1F"/>
                </a:solidFill>
                <a:latin typeface="Trebuchet MS"/>
                <a:cs typeface="Trebuchet MS"/>
              </a:rPr>
              <a:t>in</a:t>
            </a:r>
            <a:r>
              <a:rPr sz="1600" b="1" spc="-114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221F1F"/>
                </a:solidFill>
                <a:latin typeface="Trebuchet MS"/>
                <a:cs typeface="Trebuchet MS"/>
              </a:rPr>
              <a:t>maximum</a:t>
            </a:r>
            <a:r>
              <a:rPr sz="1600" b="1" spc="-1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221F1F"/>
                </a:solidFill>
                <a:latin typeface="Trebuchet MS"/>
                <a:cs typeface="Trebuchet MS"/>
              </a:rPr>
              <a:t>pull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50" dirty="0">
                <a:solidFill>
                  <a:srgbClr val="221F1F"/>
                </a:solidFill>
                <a:latin typeface="Trebuchet MS"/>
                <a:cs typeface="Trebuchet MS"/>
              </a:rPr>
              <a:t>b</a:t>
            </a:r>
            <a:r>
              <a:rPr sz="1600" b="1" spc="45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sz="1600" b="1" spc="55" dirty="0">
                <a:solidFill>
                  <a:srgbClr val="221F1F"/>
                </a:solidFill>
                <a:latin typeface="Trebuchet MS"/>
                <a:cs typeface="Trebuchet MS"/>
              </a:rPr>
              <a:t>in</a:t>
            </a:r>
            <a:r>
              <a:rPr sz="1600" b="1" spc="-5" dirty="0">
                <a:solidFill>
                  <a:srgbClr val="221F1F"/>
                </a:solidFill>
                <a:latin typeface="Trebuchet MS"/>
                <a:cs typeface="Trebuchet MS"/>
              </a:rPr>
              <a:t>g</a:t>
            </a:r>
            <a:r>
              <a:rPr sz="1600" b="1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221F1F"/>
                </a:solidFill>
                <a:latin typeface="Trebuchet MS"/>
                <a:cs typeface="Trebuchet MS"/>
              </a:rPr>
              <a:t>les</a:t>
            </a:r>
            <a:r>
              <a:rPr sz="1600" b="1" spc="-5" dirty="0">
                <a:solidFill>
                  <a:srgbClr val="221F1F"/>
                </a:solidFill>
                <a:latin typeface="Trebuchet MS"/>
                <a:cs typeface="Trebuchet MS"/>
              </a:rPr>
              <a:t>s </a:t>
            </a:r>
            <a:r>
              <a:rPr sz="1600" b="1" spc="2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600" b="1" spc="15" dirty="0">
                <a:solidFill>
                  <a:srgbClr val="221F1F"/>
                </a:solidFill>
                <a:latin typeface="Trebuchet MS"/>
                <a:cs typeface="Trebuchet MS"/>
              </a:rPr>
              <a:t>ha</a:t>
            </a:r>
            <a:r>
              <a:rPr sz="1600" b="1" spc="-5" dirty="0">
                <a:solidFill>
                  <a:srgbClr val="221F1F"/>
                </a:solidFill>
                <a:latin typeface="Trebuchet MS"/>
                <a:cs typeface="Trebuchet MS"/>
              </a:rPr>
              <a:t>n</a:t>
            </a:r>
            <a:r>
              <a:rPr sz="1600" b="1" spc="-7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221F1F"/>
                </a:solidFill>
                <a:latin typeface="Trebuchet MS"/>
                <a:cs typeface="Trebuchet MS"/>
              </a:rPr>
              <a:t>1</a:t>
            </a:r>
            <a:r>
              <a:rPr sz="1600" b="1" spc="-5" dirty="0">
                <a:solidFill>
                  <a:srgbClr val="221F1F"/>
                </a:solidFill>
                <a:latin typeface="Trebuchet MS"/>
                <a:cs typeface="Trebuchet MS"/>
              </a:rPr>
              <a:t>4</a:t>
            </a:r>
            <a:r>
              <a:rPr sz="1600" b="1" spc="-19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600" b="1" spc="-95" dirty="0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sz="1600" b="1" spc="-9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600" b="1" spc="-5" dirty="0">
                <a:solidFill>
                  <a:srgbClr val="221F1F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716" y="4274642"/>
            <a:ext cx="16306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221F1F"/>
                </a:solidFill>
                <a:latin typeface="Trebuchet MS"/>
                <a:cs typeface="Trebuchet MS"/>
              </a:rPr>
              <a:t>Ch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ar</a:t>
            </a:r>
            <a:r>
              <a:rPr sz="1400" spc="-85" dirty="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sz="1400" spc="-50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6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1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ho</a:t>
            </a:r>
            <a:r>
              <a:rPr sz="1400" spc="-5" dirty="0">
                <a:solidFill>
                  <a:srgbClr val="221F1F"/>
                </a:solidFill>
                <a:latin typeface="Trebuchet MS"/>
                <a:cs typeface="Trebuchet MS"/>
              </a:rPr>
              <a:t>wn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400" spc="-60" dirty="0">
                <a:solidFill>
                  <a:srgbClr val="221F1F"/>
                </a:solidFill>
                <a:latin typeface="Trebuchet MS"/>
                <a:cs typeface="Trebuchet MS"/>
              </a:rPr>
              <a:t>he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400" spc="-20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sz="1400" spc="-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30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400" spc="-1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30" dirty="0">
                <a:solidFill>
                  <a:srgbClr val="221F1F"/>
                </a:solidFill>
                <a:latin typeface="Trebuchet MS"/>
                <a:cs typeface="Trebuchet MS"/>
              </a:rPr>
              <a:t>v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221F1F"/>
                </a:solidFill>
                <a:latin typeface="Trebuchet MS"/>
                <a:cs typeface="Trebuchet MS"/>
              </a:rPr>
              <a:t>b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9203" y="4260596"/>
            <a:ext cx="16300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21F1F"/>
                </a:solidFill>
                <a:latin typeface="Trebuchet MS"/>
                <a:cs typeface="Trebuchet MS"/>
              </a:rPr>
              <a:t>Ch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ar</a:t>
            </a:r>
            <a:r>
              <a:rPr sz="1400" spc="-85" dirty="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sz="1400" spc="-50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1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ho</a:t>
            </a:r>
            <a:r>
              <a:rPr sz="1400" spc="-5" dirty="0">
                <a:solidFill>
                  <a:srgbClr val="221F1F"/>
                </a:solidFill>
                <a:latin typeface="Trebuchet MS"/>
                <a:cs typeface="Trebuchet MS"/>
              </a:rPr>
              <a:t>wn  </a:t>
            </a:r>
            <a:r>
              <a:rPr sz="1400" spc="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400" spc="-60" dirty="0">
                <a:solidFill>
                  <a:srgbClr val="221F1F"/>
                </a:solidFill>
                <a:latin typeface="Trebuchet MS"/>
                <a:cs typeface="Trebuchet MS"/>
              </a:rPr>
              <a:t>he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400" spc="-20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sz="1400" spc="-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30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35" dirty="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sz="1400" spc="-1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30" dirty="0">
                <a:solidFill>
                  <a:srgbClr val="221F1F"/>
                </a:solidFill>
                <a:latin typeface="Trebuchet MS"/>
                <a:cs typeface="Trebuchet MS"/>
              </a:rPr>
              <a:t>v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spc="-70" dirty="0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221F1F"/>
                </a:solidFill>
                <a:latin typeface="Trebuchet MS"/>
                <a:cs typeface="Trebuchet MS"/>
              </a:rPr>
              <a:t>b</a:t>
            </a:r>
            <a:r>
              <a:rPr sz="1400" spc="-55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400" dirty="0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1276" y="88340"/>
            <a:ext cx="1247739" cy="12465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3158" y="5864097"/>
            <a:ext cx="1969770" cy="1000760"/>
            <a:chOff x="5963158" y="5864097"/>
            <a:chExt cx="1969770" cy="1000760"/>
          </a:xfrm>
        </p:grpSpPr>
        <p:sp>
          <p:nvSpPr>
            <p:cNvPr id="4" name="object 4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978408" y="0"/>
                  </a:moveTo>
                  <a:lnTo>
                    <a:pt x="929573" y="1197"/>
                  </a:lnTo>
                  <a:lnTo>
                    <a:pt x="881358" y="4752"/>
                  </a:lnTo>
                  <a:lnTo>
                    <a:pt x="833820" y="10608"/>
                  </a:lnTo>
                  <a:lnTo>
                    <a:pt x="787013" y="18710"/>
                  </a:lnTo>
                  <a:lnTo>
                    <a:pt x="740995" y="29000"/>
                  </a:lnTo>
                  <a:lnTo>
                    <a:pt x="695821" y="41424"/>
                  </a:lnTo>
                  <a:lnTo>
                    <a:pt x="651547" y="55926"/>
                  </a:lnTo>
                  <a:lnTo>
                    <a:pt x="608230" y="72448"/>
                  </a:lnTo>
                  <a:lnTo>
                    <a:pt x="565924" y="90935"/>
                  </a:lnTo>
                  <a:lnTo>
                    <a:pt x="524688" y="111332"/>
                  </a:lnTo>
                  <a:lnTo>
                    <a:pt x="484575" y="133581"/>
                  </a:lnTo>
                  <a:lnTo>
                    <a:pt x="445643" y="157627"/>
                  </a:lnTo>
                  <a:lnTo>
                    <a:pt x="407947" y="183414"/>
                  </a:lnTo>
                  <a:lnTo>
                    <a:pt x="371544" y="210886"/>
                  </a:lnTo>
                  <a:lnTo>
                    <a:pt x="336490" y="239987"/>
                  </a:lnTo>
                  <a:lnTo>
                    <a:pt x="302840" y="270660"/>
                  </a:lnTo>
                  <a:lnTo>
                    <a:pt x="270651" y="302850"/>
                  </a:lnTo>
                  <a:lnTo>
                    <a:pt x="239978" y="336500"/>
                  </a:lnTo>
                  <a:lnTo>
                    <a:pt x="210878" y="371555"/>
                  </a:lnTo>
                  <a:lnTo>
                    <a:pt x="183407" y="407958"/>
                  </a:lnTo>
                  <a:lnTo>
                    <a:pt x="157621" y="445654"/>
                  </a:lnTo>
                  <a:lnTo>
                    <a:pt x="133575" y="484586"/>
                  </a:lnTo>
                  <a:lnTo>
                    <a:pt x="111327" y="524699"/>
                  </a:lnTo>
                  <a:lnTo>
                    <a:pt x="90931" y="565935"/>
                  </a:lnTo>
                  <a:lnTo>
                    <a:pt x="72444" y="608240"/>
                  </a:lnTo>
                  <a:lnTo>
                    <a:pt x="55923" y="651557"/>
                  </a:lnTo>
                  <a:lnTo>
                    <a:pt x="41422" y="695830"/>
                  </a:lnTo>
                  <a:lnTo>
                    <a:pt x="28999" y="741003"/>
                  </a:lnTo>
                  <a:lnTo>
                    <a:pt x="18709" y="787020"/>
                  </a:lnTo>
                  <a:lnTo>
                    <a:pt x="10607" y="833825"/>
                  </a:lnTo>
                  <a:lnTo>
                    <a:pt x="4751" y="881362"/>
                  </a:lnTo>
                  <a:lnTo>
                    <a:pt x="1197" y="929575"/>
                  </a:lnTo>
                  <a:lnTo>
                    <a:pt x="0" y="978407"/>
                  </a:lnTo>
                  <a:lnTo>
                    <a:pt x="224" y="987548"/>
                  </a:lnTo>
                  <a:lnTo>
                    <a:pt x="1956591" y="987548"/>
                  </a:lnTo>
                  <a:lnTo>
                    <a:pt x="1956815" y="978407"/>
                  </a:lnTo>
                  <a:lnTo>
                    <a:pt x="1955618" y="929575"/>
                  </a:lnTo>
                  <a:lnTo>
                    <a:pt x="1952064" y="881362"/>
                  </a:lnTo>
                  <a:lnTo>
                    <a:pt x="1946208" y="833825"/>
                  </a:lnTo>
                  <a:lnTo>
                    <a:pt x="1938106" y="787020"/>
                  </a:lnTo>
                  <a:lnTo>
                    <a:pt x="1927816" y="741003"/>
                  </a:lnTo>
                  <a:lnTo>
                    <a:pt x="1915393" y="695830"/>
                  </a:lnTo>
                  <a:lnTo>
                    <a:pt x="1900892" y="651557"/>
                  </a:lnTo>
                  <a:lnTo>
                    <a:pt x="1884371" y="608240"/>
                  </a:lnTo>
                  <a:lnTo>
                    <a:pt x="1865884" y="565935"/>
                  </a:lnTo>
                  <a:lnTo>
                    <a:pt x="1845488" y="524699"/>
                  </a:lnTo>
                  <a:lnTo>
                    <a:pt x="1823240" y="484586"/>
                  </a:lnTo>
                  <a:lnTo>
                    <a:pt x="1799194" y="445654"/>
                  </a:lnTo>
                  <a:lnTo>
                    <a:pt x="1773408" y="407958"/>
                  </a:lnTo>
                  <a:lnTo>
                    <a:pt x="1745937" y="371555"/>
                  </a:lnTo>
                  <a:lnTo>
                    <a:pt x="1716837" y="336500"/>
                  </a:lnTo>
                  <a:lnTo>
                    <a:pt x="1686164" y="302850"/>
                  </a:lnTo>
                  <a:lnTo>
                    <a:pt x="1653975" y="270660"/>
                  </a:lnTo>
                  <a:lnTo>
                    <a:pt x="1620325" y="239987"/>
                  </a:lnTo>
                  <a:lnTo>
                    <a:pt x="1585271" y="210886"/>
                  </a:lnTo>
                  <a:lnTo>
                    <a:pt x="1548868" y="183414"/>
                  </a:lnTo>
                  <a:lnTo>
                    <a:pt x="1511172" y="157627"/>
                  </a:lnTo>
                  <a:lnTo>
                    <a:pt x="1472240" y="133581"/>
                  </a:lnTo>
                  <a:lnTo>
                    <a:pt x="1432127" y="111332"/>
                  </a:lnTo>
                  <a:lnTo>
                    <a:pt x="1390891" y="90935"/>
                  </a:lnTo>
                  <a:lnTo>
                    <a:pt x="1348585" y="72448"/>
                  </a:lnTo>
                  <a:lnTo>
                    <a:pt x="1305268" y="55926"/>
                  </a:lnTo>
                  <a:lnTo>
                    <a:pt x="1260994" y="41424"/>
                  </a:lnTo>
                  <a:lnTo>
                    <a:pt x="1215820" y="29000"/>
                  </a:lnTo>
                  <a:lnTo>
                    <a:pt x="1169802" y="18710"/>
                  </a:lnTo>
                  <a:lnTo>
                    <a:pt x="1122995" y="10608"/>
                  </a:lnTo>
                  <a:lnTo>
                    <a:pt x="1075457" y="4752"/>
                  </a:lnTo>
                  <a:lnTo>
                    <a:pt x="1027242" y="1197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508" y="5870447"/>
              <a:ext cx="1957070" cy="988060"/>
            </a:xfrm>
            <a:custGeom>
              <a:avLst/>
              <a:gdLst/>
              <a:ahLst/>
              <a:cxnLst/>
              <a:rect l="l" t="t" r="r" b="b"/>
              <a:pathLst>
                <a:path w="1957070" h="988059">
                  <a:moveTo>
                    <a:pt x="0" y="978407"/>
                  </a:moveTo>
                  <a:lnTo>
                    <a:pt x="1197" y="929575"/>
                  </a:lnTo>
                  <a:lnTo>
                    <a:pt x="4751" y="881362"/>
                  </a:lnTo>
                  <a:lnTo>
                    <a:pt x="10607" y="833825"/>
                  </a:lnTo>
                  <a:lnTo>
                    <a:pt x="18709" y="787020"/>
                  </a:lnTo>
                  <a:lnTo>
                    <a:pt x="28999" y="741003"/>
                  </a:lnTo>
                  <a:lnTo>
                    <a:pt x="41422" y="695830"/>
                  </a:lnTo>
                  <a:lnTo>
                    <a:pt x="55923" y="651557"/>
                  </a:lnTo>
                  <a:lnTo>
                    <a:pt x="72444" y="608240"/>
                  </a:lnTo>
                  <a:lnTo>
                    <a:pt x="90931" y="565935"/>
                  </a:lnTo>
                  <a:lnTo>
                    <a:pt x="111327" y="524699"/>
                  </a:lnTo>
                  <a:lnTo>
                    <a:pt x="133575" y="484586"/>
                  </a:lnTo>
                  <a:lnTo>
                    <a:pt x="157621" y="445654"/>
                  </a:lnTo>
                  <a:lnTo>
                    <a:pt x="183407" y="407958"/>
                  </a:lnTo>
                  <a:lnTo>
                    <a:pt x="210878" y="371555"/>
                  </a:lnTo>
                  <a:lnTo>
                    <a:pt x="239978" y="336500"/>
                  </a:lnTo>
                  <a:lnTo>
                    <a:pt x="270651" y="302850"/>
                  </a:lnTo>
                  <a:lnTo>
                    <a:pt x="302840" y="270660"/>
                  </a:lnTo>
                  <a:lnTo>
                    <a:pt x="336490" y="239987"/>
                  </a:lnTo>
                  <a:lnTo>
                    <a:pt x="371544" y="210886"/>
                  </a:lnTo>
                  <a:lnTo>
                    <a:pt x="407947" y="183414"/>
                  </a:lnTo>
                  <a:lnTo>
                    <a:pt x="445643" y="157627"/>
                  </a:lnTo>
                  <a:lnTo>
                    <a:pt x="484575" y="133581"/>
                  </a:lnTo>
                  <a:lnTo>
                    <a:pt x="524688" y="111332"/>
                  </a:lnTo>
                  <a:lnTo>
                    <a:pt x="565924" y="90935"/>
                  </a:lnTo>
                  <a:lnTo>
                    <a:pt x="608230" y="72448"/>
                  </a:lnTo>
                  <a:lnTo>
                    <a:pt x="651547" y="55926"/>
                  </a:lnTo>
                  <a:lnTo>
                    <a:pt x="695821" y="41424"/>
                  </a:lnTo>
                  <a:lnTo>
                    <a:pt x="740995" y="29000"/>
                  </a:lnTo>
                  <a:lnTo>
                    <a:pt x="787013" y="18710"/>
                  </a:lnTo>
                  <a:lnTo>
                    <a:pt x="833820" y="10608"/>
                  </a:lnTo>
                  <a:lnTo>
                    <a:pt x="881358" y="4752"/>
                  </a:lnTo>
                  <a:lnTo>
                    <a:pt x="929573" y="1197"/>
                  </a:lnTo>
                  <a:lnTo>
                    <a:pt x="978408" y="0"/>
                  </a:lnTo>
                  <a:lnTo>
                    <a:pt x="1027242" y="1197"/>
                  </a:lnTo>
                  <a:lnTo>
                    <a:pt x="1075457" y="4752"/>
                  </a:lnTo>
                  <a:lnTo>
                    <a:pt x="1122995" y="10608"/>
                  </a:lnTo>
                  <a:lnTo>
                    <a:pt x="1169802" y="18710"/>
                  </a:lnTo>
                  <a:lnTo>
                    <a:pt x="1215820" y="29000"/>
                  </a:lnTo>
                  <a:lnTo>
                    <a:pt x="1260994" y="41424"/>
                  </a:lnTo>
                  <a:lnTo>
                    <a:pt x="1305268" y="55926"/>
                  </a:lnTo>
                  <a:lnTo>
                    <a:pt x="1348585" y="72448"/>
                  </a:lnTo>
                  <a:lnTo>
                    <a:pt x="1390891" y="90935"/>
                  </a:lnTo>
                  <a:lnTo>
                    <a:pt x="1432127" y="111332"/>
                  </a:lnTo>
                  <a:lnTo>
                    <a:pt x="1472240" y="133581"/>
                  </a:lnTo>
                  <a:lnTo>
                    <a:pt x="1511172" y="157627"/>
                  </a:lnTo>
                  <a:lnTo>
                    <a:pt x="1548868" y="183414"/>
                  </a:lnTo>
                  <a:lnTo>
                    <a:pt x="1585271" y="210886"/>
                  </a:lnTo>
                  <a:lnTo>
                    <a:pt x="1620325" y="239987"/>
                  </a:lnTo>
                  <a:lnTo>
                    <a:pt x="1653975" y="270660"/>
                  </a:lnTo>
                  <a:lnTo>
                    <a:pt x="1686164" y="302850"/>
                  </a:lnTo>
                  <a:lnTo>
                    <a:pt x="1716837" y="336500"/>
                  </a:lnTo>
                  <a:lnTo>
                    <a:pt x="1745937" y="371555"/>
                  </a:lnTo>
                  <a:lnTo>
                    <a:pt x="1773408" y="407958"/>
                  </a:lnTo>
                  <a:lnTo>
                    <a:pt x="1799194" y="445654"/>
                  </a:lnTo>
                  <a:lnTo>
                    <a:pt x="1823240" y="484586"/>
                  </a:lnTo>
                  <a:lnTo>
                    <a:pt x="1845488" y="524699"/>
                  </a:lnTo>
                  <a:lnTo>
                    <a:pt x="1865884" y="565935"/>
                  </a:lnTo>
                  <a:lnTo>
                    <a:pt x="1884371" y="608240"/>
                  </a:lnTo>
                  <a:lnTo>
                    <a:pt x="1900892" y="651557"/>
                  </a:lnTo>
                  <a:lnTo>
                    <a:pt x="1915393" y="695830"/>
                  </a:lnTo>
                  <a:lnTo>
                    <a:pt x="1927816" y="741003"/>
                  </a:lnTo>
                  <a:lnTo>
                    <a:pt x="1938106" y="787020"/>
                  </a:lnTo>
                  <a:lnTo>
                    <a:pt x="1946208" y="833825"/>
                  </a:lnTo>
                  <a:lnTo>
                    <a:pt x="1952064" y="881362"/>
                  </a:lnTo>
                  <a:lnTo>
                    <a:pt x="1955618" y="929575"/>
                  </a:lnTo>
                  <a:lnTo>
                    <a:pt x="1956815" y="978407"/>
                  </a:lnTo>
                  <a:lnTo>
                    <a:pt x="1956591" y="987548"/>
                  </a:lnTo>
                </a:path>
                <a:path w="1957070" h="988059">
                  <a:moveTo>
                    <a:pt x="224" y="987548"/>
                  </a:moveTo>
                  <a:lnTo>
                    <a:pt x="0" y="97840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745478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59">
                <a:moveTo>
                  <a:pt x="597619" y="0"/>
                </a:moveTo>
                <a:lnTo>
                  <a:pt x="494191" y="0"/>
                </a:lnTo>
                <a:lnTo>
                  <a:pt x="452806" y="5303"/>
                </a:lnTo>
                <a:lnTo>
                  <a:pt x="408109" y="14922"/>
                </a:lnTo>
                <a:lnTo>
                  <a:pt x="364848" y="28107"/>
                </a:lnTo>
                <a:lnTo>
                  <a:pt x="323188" y="44696"/>
                </a:lnTo>
                <a:lnTo>
                  <a:pt x="283294" y="64525"/>
                </a:lnTo>
                <a:lnTo>
                  <a:pt x="245328" y="87433"/>
                </a:lnTo>
                <a:lnTo>
                  <a:pt x="209455" y="113257"/>
                </a:lnTo>
                <a:lnTo>
                  <a:pt x="175841" y="141834"/>
                </a:lnTo>
                <a:lnTo>
                  <a:pt x="144648" y="173002"/>
                </a:lnTo>
                <a:lnTo>
                  <a:pt x="116042" y="206598"/>
                </a:lnTo>
                <a:lnTo>
                  <a:pt x="90185" y="242460"/>
                </a:lnTo>
                <a:lnTo>
                  <a:pt x="67244" y="280424"/>
                </a:lnTo>
                <a:lnTo>
                  <a:pt x="47381" y="320330"/>
                </a:lnTo>
                <a:lnTo>
                  <a:pt x="30762" y="362014"/>
                </a:lnTo>
                <a:lnTo>
                  <a:pt x="17550" y="405313"/>
                </a:lnTo>
                <a:lnTo>
                  <a:pt x="7909" y="450065"/>
                </a:lnTo>
                <a:lnTo>
                  <a:pt x="2004" y="496108"/>
                </a:lnTo>
                <a:lnTo>
                  <a:pt x="0" y="543283"/>
                </a:lnTo>
                <a:lnTo>
                  <a:pt x="2004" y="590364"/>
                </a:lnTo>
                <a:lnTo>
                  <a:pt x="7909" y="636352"/>
                </a:lnTo>
                <a:lnTo>
                  <a:pt x="17550" y="681075"/>
                </a:lnTo>
                <a:lnTo>
                  <a:pt x="30762" y="724369"/>
                </a:lnTo>
                <a:lnTo>
                  <a:pt x="47381" y="766069"/>
                </a:lnTo>
                <a:lnTo>
                  <a:pt x="67244" y="806008"/>
                </a:lnTo>
                <a:lnTo>
                  <a:pt x="90185" y="844022"/>
                </a:lnTo>
                <a:lnTo>
                  <a:pt x="116042" y="879946"/>
                </a:lnTo>
                <a:lnTo>
                  <a:pt x="144648" y="913613"/>
                </a:lnTo>
                <a:lnTo>
                  <a:pt x="175841" y="944858"/>
                </a:lnTo>
                <a:lnTo>
                  <a:pt x="209455" y="973517"/>
                </a:lnTo>
                <a:lnTo>
                  <a:pt x="245328" y="999423"/>
                </a:lnTo>
                <a:lnTo>
                  <a:pt x="283294" y="1022412"/>
                </a:lnTo>
                <a:lnTo>
                  <a:pt x="323188" y="1042318"/>
                </a:lnTo>
                <a:lnTo>
                  <a:pt x="364848" y="1058975"/>
                </a:lnTo>
                <a:lnTo>
                  <a:pt x="408109" y="1072219"/>
                </a:lnTo>
                <a:lnTo>
                  <a:pt x="452806" y="1081883"/>
                </a:lnTo>
                <a:lnTo>
                  <a:pt x="498776" y="1087803"/>
                </a:lnTo>
                <a:lnTo>
                  <a:pt x="542250" y="1089660"/>
                </a:lnTo>
                <a:lnTo>
                  <a:pt x="549463" y="1089660"/>
                </a:lnTo>
                <a:lnTo>
                  <a:pt x="593026" y="1087803"/>
                </a:lnTo>
                <a:lnTo>
                  <a:pt x="639080" y="1081883"/>
                </a:lnTo>
                <a:lnTo>
                  <a:pt x="683853" y="1072219"/>
                </a:lnTo>
                <a:lnTo>
                  <a:pt x="727181" y="1058975"/>
                </a:lnTo>
                <a:lnTo>
                  <a:pt x="768899" y="1042318"/>
                </a:lnTo>
                <a:lnTo>
                  <a:pt x="808845" y="1022412"/>
                </a:lnTo>
                <a:lnTo>
                  <a:pt x="846854" y="999423"/>
                </a:lnTo>
                <a:lnTo>
                  <a:pt x="882763" y="973517"/>
                </a:lnTo>
                <a:lnTo>
                  <a:pt x="916409" y="944858"/>
                </a:lnTo>
                <a:lnTo>
                  <a:pt x="947627" y="913613"/>
                </a:lnTo>
                <a:lnTo>
                  <a:pt x="976253" y="879946"/>
                </a:lnTo>
                <a:lnTo>
                  <a:pt x="1002125" y="844022"/>
                </a:lnTo>
                <a:lnTo>
                  <a:pt x="1025078" y="806008"/>
                </a:lnTo>
                <a:lnTo>
                  <a:pt x="1044949" y="766069"/>
                </a:lnTo>
                <a:lnTo>
                  <a:pt x="1061575" y="724369"/>
                </a:lnTo>
                <a:lnTo>
                  <a:pt x="1074790" y="681075"/>
                </a:lnTo>
                <a:lnTo>
                  <a:pt x="1084433" y="636352"/>
                </a:lnTo>
                <a:lnTo>
                  <a:pt x="1089659" y="595649"/>
                </a:lnTo>
                <a:lnTo>
                  <a:pt x="1089659" y="490817"/>
                </a:lnTo>
                <a:lnTo>
                  <a:pt x="1084433" y="450065"/>
                </a:lnTo>
                <a:lnTo>
                  <a:pt x="1074790" y="405313"/>
                </a:lnTo>
                <a:lnTo>
                  <a:pt x="1061575" y="362014"/>
                </a:lnTo>
                <a:lnTo>
                  <a:pt x="1044949" y="320330"/>
                </a:lnTo>
                <a:lnTo>
                  <a:pt x="1025078" y="280424"/>
                </a:lnTo>
                <a:lnTo>
                  <a:pt x="1002125" y="242460"/>
                </a:lnTo>
                <a:lnTo>
                  <a:pt x="976253" y="206598"/>
                </a:lnTo>
                <a:lnTo>
                  <a:pt x="947627" y="173002"/>
                </a:lnTo>
                <a:lnTo>
                  <a:pt x="916409" y="141834"/>
                </a:lnTo>
                <a:lnTo>
                  <a:pt x="882763" y="113257"/>
                </a:lnTo>
                <a:lnTo>
                  <a:pt x="846854" y="87433"/>
                </a:lnTo>
                <a:lnTo>
                  <a:pt x="808845" y="64525"/>
                </a:lnTo>
                <a:lnTo>
                  <a:pt x="768899" y="44696"/>
                </a:lnTo>
                <a:lnTo>
                  <a:pt x="727181" y="28107"/>
                </a:lnTo>
                <a:lnTo>
                  <a:pt x="683853" y="14922"/>
                </a:lnTo>
                <a:lnTo>
                  <a:pt x="639080" y="5303"/>
                </a:lnTo>
                <a:lnTo>
                  <a:pt x="597619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713" y="183260"/>
            <a:ext cx="3220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Measuring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2014220" y="1867662"/>
            <a:ext cx="787145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rebuchet MS"/>
                <a:cs typeface="Trebuchet MS"/>
              </a:rPr>
              <a:t>Height: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Segoe UI"/>
                <a:cs typeface="Segoe UI"/>
              </a:rPr>
              <a:t>In-jamb: Deduct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1/4”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from</a:t>
            </a:r>
            <a:r>
              <a:rPr sz="2000" dirty="0">
                <a:latin typeface="Segoe UI"/>
                <a:cs typeface="Segoe UI"/>
              </a:rPr>
              <a:t> height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15" dirty="0">
                <a:latin typeface="Segoe UI"/>
                <a:cs typeface="Segoe UI"/>
              </a:rPr>
              <a:t>of</a:t>
            </a:r>
            <a:r>
              <a:rPr sz="2000" dirty="0">
                <a:latin typeface="Segoe UI"/>
                <a:cs typeface="Segoe UI"/>
              </a:rPr>
              <a:t> opening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Segoe UI"/>
                <a:cs typeface="Segoe UI"/>
              </a:rPr>
              <a:t>Note: 1X1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backing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will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needed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egoe UI"/>
                <a:cs typeface="Segoe UI"/>
              </a:rPr>
              <a:t>Surface:</a:t>
            </a:r>
            <a:r>
              <a:rPr sz="2000" spc="-5" dirty="0">
                <a:latin typeface="Segoe UI"/>
                <a:cs typeface="Segoe UI"/>
              </a:rPr>
              <a:t> Add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1 </a:t>
            </a:r>
            <a:r>
              <a:rPr sz="2000" spc="-5" dirty="0">
                <a:latin typeface="Segoe UI"/>
                <a:cs typeface="Segoe UI"/>
              </a:rPr>
              <a:t>1/4”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to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height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20" dirty="0">
                <a:latin typeface="Segoe UI"/>
                <a:cs typeface="Segoe UI"/>
              </a:rPr>
              <a:t>of</a:t>
            </a:r>
            <a:r>
              <a:rPr sz="2000" dirty="0">
                <a:latin typeface="Segoe UI"/>
                <a:cs typeface="Segoe UI"/>
              </a:rPr>
              <a:t> opening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Width: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Segoe UI"/>
                <a:cs typeface="Segoe UI"/>
              </a:rPr>
              <a:t>In-jamb: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Supply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full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width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20" dirty="0">
                <a:latin typeface="Segoe UI"/>
                <a:cs typeface="Segoe UI"/>
              </a:rPr>
              <a:t>of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opening.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Mirage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adds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4” </a:t>
            </a:r>
            <a:r>
              <a:rPr sz="2000" spc="-20" dirty="0">
                <a:latin typeface="Segoe UI"/>
                <a:cs typeface="Segoe UI"/>
              </a:rPr>
              <a:t>of</a:t>
            </a:r>
            <a:r>
              <a:rPr sz="2000" dirty="0">
                <a:latin typeface="Segoe UI"/>
                <a:cs typeface="Segoe UI"/>
              </a:rPr>
              <a:t> width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egoe UI"/>
                <a:cs typeface="Segoe UI"/>
              </a:rPr>
              <a:t>for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safety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50397" y="0"/>
            <a:ext cx="1648460" cy="1547495"/>
            <a:chOff x="10550397" y="0"/>
            <a:chExt cx="1648460" cy="1547495"/>
          </a:xfrm>
        </p:grpSpPr>
        <p:sp>
          <p:nvSpPr>
            <p:cNvPr id="3" name="object 3"/>
            <p:cNvSpPr/>
            <p:nvPr/>
          </p:nvSpPr>
          <p:spPr>
            <a:xfrm>
              <a:off x="10556747" y="0"/>
              <a:ext cx="1635760" cy="1534795"/>
            </a:xfrm>
            <a:custGeom>
              <a:avLst/>
              <a:gdLst/>
              <a:ahLst/>
              <a:cxnLst/>
              <a:rect l="l" t="t" r="r" b="b"/>
              <a:pathLst>
                <a:path w="1635759" h="1534795">
                  <a:moveTo>
                    <a:pt x="1635251" y="0"/>
                  </a:moveTo>
                  <a:lnTo>
                    <a:pt x="173693" y="0"/>
                  </a:lnTo>
                  <a:lnTo>
                    <a:pt x="157621" y="23495"/>
                  </a:lnTo>
                  <a:lnTo>
                    <a:pt x="133575" y="62427"/>
                  </a:lnTo>
                  <a:lnTo>
                    <a:pt x="111327" y="102540"/>
                  </a:lnTo>
                  <a:lnTo>
                    <a:pt x="90931" y="143776"/>
                  </a:lnTo>
                  <a:lnTo>
                    <a:pt x="72444" y="186082"/>
                  </a:lnTo>
                  <a:lnTo>
                    <a:pt x="55923" y="229399"/>
                  </a:lnTo>
                  <a:lnTo>
                    <a:pt x="41422" y="273673"/>
                  </a:lnTo>
                  <a:lnTo>
                    <a:pt x="28999" y="318847"/>
                  </a:lnTo>
                  <a:lnTo>
                    <a:pt x="18709" y="364865"/>
                  </a:lnTo>
                  <a:lnTo>
                    <a:pt x="10607" y="411672"/>
                  </a:lnTo>
                  <a:lnTo>
                    <a:pt x="4751" y="459210"/>
                  </a:lnTo>
                  <a:lnTo>
                    <a:pt x="1197" y="507425"/>
                  </a:lnTo>
                  <a:lnTo>
                    <a:pt x="0" y="556260"/>
                  </a:lnTo>
                  <a:lnTo>
                    <a:pt x="1197" y="605094"/>
                  </a:lnTo>
                  <a:lnTo>
                    <a:pt x="4751" y="653309"/>
                  </a:lnTo>
                  <a:lnTo>
                    <a:pt x="10607" y="700847"/>
                  </a:lnTo>
                  <a:lnTo>
                    <a:pt x="18709" y="747654"/>
                  </a:lnTo>
                  <a:lnTo>
                    <a:pt x="28999" y="793672"/>
                  </a:lnTo>
                  <a:lnTo>
                    <a:pt x="41422" y="838846"/>
                  </a:lnTo>
                  <a:lnTo>
                    <a:pt x="55923" y="883120"/>
                  </a:lnTo>
                  <a:lnTo>
                    <a:pt x="72444" y="926437"/>
                  </a:lnTo>
                  <a:lnTo>
                    <a:pt x="90931" y="968743"/>
                  </a:lnTo>
                  <a:lnTo>
                    <a:pt x="111327" y="1009979"/>
                  </a:lnTo>
                  <a:lnTo>
                    <a:pt x="133575" y="1050092"/>
                  </a:lnTo>
                  <a:lnTo>
                    <a:pt x="157621" y="1089024"/>
                  </a:lnTo>
                  <a:lnTo>
                    <a:pt x="183407" y="1126720"/>
                  </a:lnTo>
                  <a:lnTo>
                    <a:pt x="210878" y="1163123"/>
                  </a:lnTo>
                  <a:lnTo>
                    <a:pt x="239978" y="1198177"/>
                  </a:lnTo>
                  <a:lnTo>
                    <a:pt x="270651" y="1231827"/>
                  </a:lnTo>
                  <a:lnTo>
                    <a:pt x="302840" y="1264016"/>
                  </a:lnTo>
                  <a:lnTo>
                    <a:pt x="336490" y="1294689"/>
                  </a:lnTo>
                  <a:lnTo>
                    <a:pt x="371544" y="1323789"/>
                  </a:lnTo>
                  <a:lnTo>
                    <a:pt x="407947" y="1351260"/>
                  </a:lnTo>
                  <a:lnTo>
                    <a:pt x="445643" y="1377046"/>
                  </a:lnTo>
                  <a:lnTo>
                    <a:pt x="484575" y="1401092"/>
                  </a:lnTo>
                  <a:lnTo>
                    <a:pt x="524688" y="1423340"/>
                  </a:lnTo>
                  <a:lnTo>
                    <a:pt x="565924" y="1443736"/>
                  </a:lnTo>
                  <a:lnTo>
                    <a:pt x="608230" y="1462223"/>
                  </a:lnTo>
                  <a:lnTo>
                    <a:pt x="651547" y="1478744"/>
                  </a:lnTo>
                  <a:lnTo>
                    <a:pt x="695821" y="1493245"/>
                  </a:lnTo>
                  <a:lnTo>
                    <a:pt x="740995" y="1505668"/>
                  </a:lnTo>
                  <a:lnTo>
                    <a:pt x="787013" y="1515958"/>
                  </a:lnTo>
                  <a:lnTo>
                    <a:pt x="833820" y="1524060"/>
                  </a:lnTo>
                  <a:lnTo>
                    <a:pt x="881358" y="1529916"/>
                  </a:lnTo>
                  <a:lnTo>
                    <a:pt x="929573" y="1533470"/>
                  </a:lnTo>
                  <a:lnTo>
                    <a:pt x="978407" y="1534667"/>
                  </a:lnTo>
                  <a:lnTo>
                    <a:pt x="1027242" y="1533470"/>
                  </a:lnTo>
                  <a:lnTo>
                    <a:pt x="1075457" y="1529916"/>
                  </a:lnTo>
                  <a:lnTo>
                    <a:pt x="1122995" y="1524060"/>
                  </a:lnTo>
                  <a:lnTo>
                    <a:pt x="1169802" y="1515958"/>
                  </a:lnTo>
                  <a:lnTo>
                    <a:pt x="1215820" y="1505668"/>
                  </a:lnTo>
                  <a:lnTo>
                    <a:pt x="1260994" y="1493245"/>
                  </a:lnTo>
                  <a:lnTo>
                    <a:pt x="1305268" y="1478744"/>
                  </a:lnTo>
                  <a:lnTo>
                    <a:pt x="1348585" y="1462223"/>
                  </a:lnTo>
                  <a:lnTo>
                    <a:pt x="1390891" y="1443736"/>
                  </a:lnTo>
                  <a:lnTo>
                    <a:pt x="1432127" y="1423340"/>
                  </a:lnTo>
                  <a:lnTo>
                    <a:pt x="1472240" y="1401092"/>
                  </a:lnTo>
                  <a:lnTo>
                    <a:pt x="1511172" y="1377046"/>
                  </a:lnTo>
                  <a:lnTo>
                    <a:pt x="1548868" y="1351260"/>
                  </a:lnTo>
                  <a:lnTo>
                    <a:pt x="1585271" y="1323789"/>
                  </a:lnTo>
                  <a:lnTo>
                    <a:pt x="1620325" y="1294689"/>
                  </a:lnTo>
                  <a:lnTo>
                    <a:pt x="1635251" y="1281084"/>
                  </a:lnTo>
                  <a:lnTo>
                    <a:pt x="1635251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56747" y="0"/>
              <a:ext cx="1635760" cy="1534795"/>
            </a:xfrm>
            <a:custGeom>
              <a:avLst/>
              <a:gdLst/>
              <a:ahLst/>
              <a:cxnLst/>
              <a:rect l="l" t="t" r="r" b="b"/>
              <a:pathLst>
                <a:path w="1635759" h="1534795">
                  <a:moveTo>
                    <a:pt x="0" y="556260"/>
                  </a:moveTo>
                  <a:lnTo>
                    <a:pt x="1197" y="507425"/>
                  </a:lnTo>
                  <a:lnTo>
                    <a:pt x="4751" y="459210"/>
                  </a:lnTo>
                  <a:lnTo>
                    <a:pt x="10607" y="411672"/>
                  </a:lnTo>
                  <a:lnTo>
                    <a:pt x="18709" y="364865"/>
                  </a:lnTo>
                  <a:lnTo>
                    <a:pt x="28999" y="318847"/>
                  </a:lnTo>
                  <a:lnTo>
                    <a:pt x="41422" y="273673"/>
                  </a:lnTo>
                  <a:lnTo>
                    <a:pt x="55923" y="229399"/>
                  </a:lnTo>
                  <a:lnTo>
                    <a:pt x="72444" y="186082"/>
                  </a:lnTo>
                  <a:lnTo>
                    <a:pt x="90931" y="143776"/>
                  </a:lnTo>
                  <a:lnTo>
                    <a:pt x="111327" y="102540"/>
                  </a:lnTo>
                  <a:lnTo>
                    <a:pt x="133575" y="62427"/>
                  </a:lnTo>
                  <a:lnTo>
                    <a:pt x="157621" y="23495"/>
                  </a:lnTo>
                  <a:lnTo>
                    <a:pt x="173693" y="0"/>
                  </a:lnTo>
                </a:path>
                <a:path w="1635759" h="1534795">
                  <a:moveTo>
                    <a:pt x="1635251" y="1281084"/>
                  </a:moveTo>
                  <a:lnTo>
                    <a:pt x="1585271" y="1323789"/>
                  </a:lnTo>
                  <a:lnTo>
                    <a:pt x="1548868" y="1351260"/>
                  </a:lnTo>
                  <a:lnTo>
                    <a:pt x="1511172" y="1377046"/>
                  </a:lnTo>
                  <a:lnTo>
                    <a:pt x="1472240" y="1401092"/>
                  </a:lnTo>
                  <a:lnTo>
                    <a:pt x="1432127" y="1423340"/>
                  </a:lnTo>
                  <a:lnTo>
                    <a:pt x="1390891" y="1443736"/>
                  </a:lnTo>
                  <a:lnTo>
                    <a:pt x="1348585" y="1462223"/>
                  </a:lnTo>
                  <a:lnTo>
                    <a:pt x="1305268" y="1478744"/>
                  </a:lnTo>
                  <a:lnTo>
                    <a:pt x="1260994" y="1493245"/>
                  </a:lnTo>
                  <a:lnTo>
                    <a:pt x="1215820" y="1505668"/>
                  </a:lnTo>
                  <a:lnTo>
                    <a:pt x="1169802" y="1515958"/>
                  </a:lnTo>
                  <a:lnTo>
                    <a:pt x="1122995" y="1524060"/>
                  </a:lnTo>
                  <a:lnTo>
                    <a:pt x="1075457" y="1529916"/>
                  </a:lnTo>
                  <a:lnTo>
                    <a:pt x="1027242" y="1533470"/>
                  </a:lnTo>
                  <a:lnTo>
                    <a:pt x="978407" y="1534667"/>
                  </a:lnTo>
                  <a:lnTo>
                    <a:pt x="929573" y="1533470"/>
                  </a:lnTo>
                  <a:lnTo>
                    <a:pt x="881358" y="1529916"/>
                  </a:lnTo>
                  <a:lnTo>
                    <a:pt x="833820" y="1524060"/>
                  </a:lnTo>
                  <a:lnTo>
                    <a:pt x="787013" y="1515958"/>
                  </a:lnTo>
                  <a:lnTo>
                    <a:pt x="740995" y="1505668"/>
                  </a:lnTo>
                  <a:lnTo>
                    <a:pt x="695821" y="1493245"/>
                  </a:lnTo>
                  <a:lnTo>
                    <a:pt x="651547" y="1478744"/>
                  </a:lnTo>
                  <a:lnTo>
                    <a:pt x="608230" y="1462223"/>
                  </a:lnTo>
                  <a:lnTo>
                    <a:pt x="565924" y="1443736"/>
                  </a:lnTo>
                  <a:lnTo>
                    <a:pt x="524688" y="1423340"/>
                  </a:lnTo>
                  <a:lnTo>
                    <a:pt x="484575" y="1401092"/>
                  </a:lnTo>
                  <a:lnTo>
                    <a:pt x="445643" y="1377046"/>
                  </a:lnTo>
                  <a:lnTo>
                    <a:pt x="407947" y="1351260"/>
                  </a:lnTo>
                  <a:lnTo>
                    <a:pt x="371544" y="1323789"/>
                  </a:lnTo>
                  <a:lnTo>
                    <a:pt x="336490" y="1294689"/>
                  </a:lnTo>
                  <a:lnTo>
                    <a:pt x="302840" y="1264016"/>
                  </a:lnTo>
                  <a:lnTo>
                    <a:pt x="270651" y="1231827"/>
                  </a:lnTo>
                  <a:lnTo>
                    <a:pt x="239978" y="1198177"/>
                  </a:lnTo>
                  <a:lnTo>
                    <a:pt x="210878" y="1163123"/>
                  </a:lnTo>
                  <a:lnTo>
                    <a:pt x="183407" y="1126720"/>
                  </a:lnTo>
                  <a:lnTo>
                    <a:pt x="157621" y="1089024"/>
                  </a:lnTo>
                  <a:lnTo>
                    <a:pt x="133575" y="1050092"/>
                  </a:lnTo>
                  <a:lnTo>
                    <a:pt x="111327" y="1009979"/>
                  </a:lnTo>
                  <a:lnTo>
                    <a:pt x="90931" y="968743"/>
                  </a:lnTo>
                  <a:lnTo>
                    <a:pt x="72444" y="926437"/>
                  </a:lnTo>
                  <a:lnTo>
                    <a:pt x="55923" y="883120"/>
                  </a:lnTo>
                  <a:lnTo>
                    <a:pt x="41422" y="838846"/>
                  </a:lnTo>
                  <a:lnTo>
                    <a:pt x="28999" y="793672"/>
                  </a:lnTo>
                  <a:lnTo>
                    <a:pt x="18709" y="747654"/>
                  </a:lnTo>
                  <a:lnTo>
                    <a:pt x="10607" y="700847"/>
                  </a:lnTo>
                  <a:lnTo>
                    <a:pt x="4751" y="653309"/>
                  </a:lnTo>
                  <a:lnTo>
                    <a:pt x="1197" y="605094"/>
                  </a:lnTo>
                  <a:lnTo>
                    <a:pt x="0" y="55626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745478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59">
                <a:moveTo>
                  <a:pt x="597619" y="0"/>
                </a:moveTo>
                <a:lnTo>
                  <a:pt x="494191" y="0"/>
                </a:lnTo>
                <a:lnTo>
                  <a:pt x="452806" y="5303"/>
                </a:lnTo>
                <a:lnTo>
                  <a:pt x="408109" y="14922"/>
                </a:lnTo>
                <a:lnTo>
                  <a:pt x="364848" y="28107"/>
                </a:lnTo>
                <a:lnTo>
                  <a:pt x="323188" y="44696"/>
                </a:lnTo>
                <a:lnTo>
                  <a:pt x="283294" y="64525"/>
                </a:lnTo>
                <a:lnTo>
                  <a:pt x="245328" y="87433"/>
                </a:lnTo>
                <a:lnTo>
                  <a:pt x="209455" y="113257"/>
                </a:lnTo>
                <a:lnTo>
                  <a:pt x="175841" y="141834"/>
                </a:lnTo>
                <a:lnTo>
                  <a:pt x="144648" y="173002"/>
                </a:lnTo>
                <a:lnTo>
                  <a:pt x="116042" y="206598"/>
                </a:lnTo>
                <a:lnTo>
                  <a:pt x="90185" y="242460"/>
                </a:lnTo>
                <a:lnTo>
                  <a:pt x="67244" y="280424"/>
                </a:lnTo>
                <a:lnTo>
                  <a:pt x="47381" y="320330"/>
                </a:lnTo>
                <a:lnTo>
                  <a:pt x="30762" y="362014"/>
                </a:lnTo>
                <a:lnTo>
                  <a:pt x="17550" y="405313"/>
                </a:lnTo>
                <a:lnTo>
                  <a:pt x="7909" y="450065"/>
                </a:lnTo>
                <a:lnTo>
                  <a:pt x="2004" y="496108"/>
                </a:lnTo>
                <a:lnTo>
                  <a:pt x="0" y="543283"/>
                </a:lnTo>
                <a:lnTo>
                  <a:pt x="2004" y="590364"/>
                </a:lnTo>
                <a:lnTo>
                  <a:pt x="7909" y="636352"/>
                </a:lnTo>
                <a:lnTo>
                  <a:pt x="17550" y="681075"/>
                </a:lnTo>
                <a:lnTo>
                  <a:pt x="30762" y="724369"/>
                </a:lnTo>
                <a:lnTo>
                  <a:pt x="47381" y="766069"/>
                </a:lnTo>
                <a:lnTo>
                  <a:pt x="67244" y="806008"/>
                </a:lnTo>
                <a:lnTo>
                  <a:pt x="90185" y="844022"/>
                </a:lnTo>
                <a:lnTo>
                  <a:pt x="116042" y="879946"/>
                </a:lnTo>
                <a:lnTo>
                  <a:pt x="144648" y="913613"/>
                </a:lnTo>
                <a:lnTo>
                  <a:pt x="175841" y="944858"/>
                </a:lnTo>
                <a:lnTo>
                  <a:pt x="209455" y="973517"/>
                </a:lnTo>
                <a:lnTo>
                  <a:pt x="245328" y="999423"/>
                </a:lnTo>
                <a:lnTo>
                  <a:pt x="283294" y="1022412"/>
                </a:lnTo>
                <a:lnTo>
                  <a:pt x="323188" y="1042318"/>
                </a:lnTo>
                <a:lnTo>
                  <a:pt x="364848" y="1058975"/>
                </a:lnTo>
                <a:lnTo>
                  <a:pt x="408109" y="1072219"/>
                </a:lnTo>
                <a:lnTo>
                  <a:pt x="452806" y="1081883"/>
                </a:lnTo>
                <a:lnTo>
                  <a:pt x="498776" y="1087803"/>
                </a:lnTo>
                <a:lnTo>
                  <a:pt x="542250" y="1089660"/>
                </a:lnTo>
                <a:lnTo>
                  <a:pt x="549463" y="1089660"/>
                </a:lnTo>
                <a:lnTo>
                  <a:pt x="593026" y="1087803"/>
                </a:lnTo>
                <a:lnTo>
                  <a:pt x="639080" y="1081883"/>
                </a:lnTo>
                <a:lnTo>
                  <a:pt x="683853" y="1072219"/>
                </a:lnTo>
                <a:lnTo>
                  <a:pt x="727181" y="1058975"/>
                </a:lnTo>
                <a:lnTo>
                  <a:pt x="768899" y="1042318"/>
                </a:lnTo>
                <a:lnTo>
                  <a:pt x="808845" y="1022412"/>
                </a:lnTo>
                <a:lnTo>
                  <a:pt x="846854" y="999423"/>
                </a:lnTo>
                <a:lnTo>
                  <a:pt x="882763" y="973517"/>
                </a:lnTo>
                <a:lnTo>
                  <a:pt x="916409" y="944858"/>
                </a:lnTo>
                <a:lnTo>
                  <a:pt x="947627" y="913613"/>
                </a:lnTo>
                <a:lnTo>
                  <a:pt x="976253" y="879946"/>
                </a:lnTo>
                <a:lnTo>
                  <a:pt x="1002125" y="844022"/>
                </a:lnTo>
                <a:lnTo>
                  <a:pt x="1025078" y="806008"/>
                </a:lnTo>
                <a:lnTo>
                  <a:pt x="1044949" y="766069"/>
                </a:lnTo>
                <a:lnTo>
                  <a:pt x="1061575" y="724369"/>
                </a:lnTo>
                <a:lnTo>
                  <a:pt x="1074790" y="681075"/>
                </a:lnTo>
                <a:lnTo>
                  <a:pt x="1084433" y="636352"/>
                </a:lnTo>
                <a:lnTo>
                  <a:pt x="1089659" y="595649"/>
                </a:lnTo>
                <a:lnTo>
                  <a:pt x="1089659" y="490817"/>
                </a:lnTo>
                <a:lnTo>
                  <a:pt x="1084433" y="450065"/>
                </a:lnTo>
                <a:lnTo>
                  <a:pt x="1074790" y="405313"/>
                </a:lnTo>
                <a:lnTo>
                  <a:pt x="1061575" y="362014"/>
                </a:lnTo>
                <a:lnTo>
                  <a:pt x="1044949" y="320330"/>
                </a:lnTo>
                <a:lnTo>
                  <a:pt x="1025078" y="280424"/>
                </a:lnTo>
                <a:lnTo>
                  <a:pt x="1002125" y="242460"/>
                </a:lnTo>
                <a:lnTo>
                  <a:pt x="976253" y="206598"/>
                </a:lnTo>
                <a:lnTo>
                  <a:pt x="947627" y="173002"/>
                </a:lnTo>
                <a:lnTo>
                  <a:pt x="916409" y="141834"/>
                </a:lnTo>
                <a:lnTo>
                  <a:pt x="882763" y="113257"/>
                </a:lnTo>
                <a:lnTo>
                  <a:pt x="846854" y="87433"/>
                </a:lnTo>
                <a:lnTo>
                  <a:pt x="808845" y="64525"/>
                </a:lnTo>
                <a:lnTo>
                  <a:pt x="768899" y="44696"/>
                </a:lnTo>
                <a:lnTo>
                  <a:pt x="727181" y="28107"/>
                </a:lnTo>
                <a:lnTo>
                  <a:pt x="683853" y="14922"/>
                </a:lnTo>
                <a:lnTo>
                  <a:pt x="639080" y="5303"/>
                </a:lnTo>
                <a:lnTo>
                  <a:pt x="597619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527" y="219278"/>
            <a:ext cx="6827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60" dirty="0"/>
              <a:t>Shi</a:t>
            </a:r>
            <a:r>
              <a:rPr sz="5400" spc="155" dirty="0"/>
              <a:t>pp</a:t>
            </a:r>
            <a:r>
              <a:rPr sz="5400" spc="160" dirty="0"/>
              <a:t>i</a:t>
            </a:r>
            <a:r>
              <a:rPr sz="5400" spc="165" dirty="0"/>
              <a:t>n</a:t>
            </a:r>
            <a:r>
              <a:rPr sz="5400" dirty="0"/>
              <a:t>g</a:t>
            </a:r>
            <a:r>
              <a:rPr sz="5400" spc="-355" dirty="0"/>
              <a:t> </a:t>
            </a:r>
            <a:r>
              <a:rPr sz="5400" spc="10" dirty="0"/>
              <a:t>I</a:t>
            </a:r>
            <a:r>
              <a:rPr sz="5400" spc="25" dirty="0"/>
              <a:t>n</a:t>
            </a:r>
            <a:r>
              <a:rPr sz="5400" spc="15" dirty="0"/>
              <a:t>f</a:t>
            </a:r>
            <a:r>
              <a:rPr sz="5400" spc="20" dirty="0"/>
              <a:t>o</a:t>
            </a:r>
            <a:r>
              <a:rPr sz="5400" spc="10" dirty="0"/>
              <a:t>r</a:t>
            </a:r>
            <a:r>
              <a:rPr sz="5400" spc="25" dirty="0"/>
              <a:t>m</a:t>
            </a:r>
            <a:r>
              <a:rPr sz="5400" spc="20" dirty="0"/>
              <a:t>a</a:t>
            </a:r>
            <a:r>
              <a:rPr sz="5400" spc="10" dirty="0"/>
              <a:t>ti</a:t>
            </a:r>
            <a:r>
              <a:rPr sz="5400" spc="20" dirty="0"/>
              <a:t>o</a:t>
            </a:r>
            <a:r>
              <a:rPr sz="5400" dirty="0"/>
              <a:t>n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544779" y="1495805"/>
            <a:ext cx="3822700" cy="478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840" indent="-287655">
              <a:lnSpc>
                <a:spcPts val="1930"/>
              </a:lnSpc>
              <a:spcBef>
                <a:spcPts val="100"/>
              </a:spcBef>
              <a:buFont typeface="Arial MT"/>
              <a:buChar char="•"/>
              <a:tabLst>
                <a:tab pos="751205" algn="l"/>
                <a:tab pos="752475" algn="l"/>
              </a:tabLst>
            </a:pPr>
            <a:r>
              <a:rPr sz="1800" spc="30" dirty="0">
                <a:solidFill>
                  <a:srgbClr val="221F1F"/>
                </a:solidFill>
                <a:latin typeface="Segoe UI"/>
                <a:cs typeface="Segoe UI"/>
              </a:rPr>
              <a:t>U</a:t>
            </a: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n</a:t>
            </a:r>
            <a:r>
              <a:rPr sz="1800" spc="30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un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de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8</a:t>
            </a:r>
            <a:r>
              <a:rPr sz="1800" spc="-15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80" dirty="0">
                <a:solidFill>
                  <a:srgbClr val="221F1F"/>
                </a:solidFill>
                <a:latin typeface="Segoe UI"/>
                <a:cs typeface="Segoe UI"/>
              </a:rPr>
              <a:t>ft</a:t>
            </a:r>
            <a:endParaRPr sz="1800">
              <a:latin typeface="Segoe UI"/>
              <a:cs typeface="Segoe UI"/>
            </a:endParaRPr>
          </a:p>
          <a:p>
            <a:pPr marL="464820">
              <a:lnSpc>
                <a:spcPts val="1930"/>
              </a:lnSpc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v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F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-55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x</a:t>
            </a:r>
            <a:endParaRPr sz="1800">
              <a:latin typeface="Segoe UI"/>
              <a:cs typeface="Segoe UI"/>
            </a:endParaRPr>
          </a:p>
          <a:p>
            <a:pPr marL="464820">
              <a:lnSpc>
                <a:spcPct val="100000"/>
              </a:lnSpc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-Cos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spc="-1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app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spc="-60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x</a:t>
            </a:r>
            <a:r>
              <a:rPr sz="1800" spc="-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0" dirty="0">
                <a:solidFill>
                  <a:srgbClr val="221F1F"/>
                </a:solidFill>
                <a:latin typeface="Segoe UI"/>
                <a:cs typeface="Segoe UI"/>
              </a:rPr>
              <a:t>$10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0</a:t>
            </a:r>
            <a:r>
              <a:rPr sz="1800" spc="-1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pe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spc="-14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20" dirty="0">
                <a:solidFill>
                  <a:srgbClr val="221F1F"/>
                </a:solidFill>
                <a:latin typeface="Segoe UI"/>
                <a:cs typeface="Segoe UI"/>
              </a:rPr>
              <a:t>un</a:t>
            </a:r>
            <a:r>
              <a:rPr sz="1800" spc="1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 marL="464820">
              <a:lnSpc>
                <a:spcPct val="100000"/>
              </a:lnSpc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im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spc="-1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25" dirty="0">
                <a:solidFill>
                  <a:srgbClr val="221F1F"/>
                </a:solidFill>
                <a:latin typeface="Segoe UI"/>
                <a:cs typeface="Segoe UI"/>
              </a:rPr>
              <a:t>2</a:t>
            </a:r>
            <a:r>
              <a:rPr sz="1800" spc="20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3</a:t>
            </a:r>
            <a:r>
              <a:rPr sz="1800" spc="-15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-4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ys</a:t>
            </a:r>
            <a:endParaRPr sz="1800">
              <a:latin typeface="Segoe UI"/>
              <a:cs typeface="Segoe UI"/>
            </a:endParaRPr>
          </a:p>
          <a:p>
            <a:pPr marL="751840" indent="-28765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751205" algn="l"/>
                <a:tab pos="752475" algn="l"/>
              </a:tabLst>
            </a:pPr>
            <a:r>
              <a:rPr sz="1800" spc="30" dirty="0">
                <a:solidFill>
                  <a:srgbClr val="221F1F"/>
                </a:solidFill>
                <a:latin typeface="Segoe UI"/>
                <a:cs typeface="Segoe UI"/>
              </a:rPr>
              <a:t>U</a:t>
            </a: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n</a:t>
            </a:r>
            <a:r>
              <a:rPr sz="1800" spc="30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221F1F"/>
                </a:solidFill>
                <a:latin typeface="Segoe UI"/>
                <a:cs typeface="Segoe UI"/>
              </a:rPr>
              <a:t>v</a:t>
            </a:r>
            <a:r>
              <a:rPr sz="1800" spc="3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spc="-1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45" dirty="0">
                <a:solidFill>
                  <a:srgbClr val="221F1F"/>
                </a:solidFill>
                <a:latin typeface="Segoe UI"/>
                <a:cs typeface="Segoe UI"/>
              </a:rPr>
              <a:t>8</a:t>
            </a:r>
            <a:r>
              <a:rPr sz="1800" spc="80" dirty="0">
                <a:solidFill>
                  <a:srgbClr val="221F1F"/>
                </a:solidFill>
                <a:latin typeface="Segoe UI"/>
                <a:cs typeface="Segoe UI"/>
              </a:rPr>
              <a:t>f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 marL="464820">
              <a:lnSpc>
                <a:spcPct val="100000"/>
              </a:lnSpc>
              <a:spcBef>
                <a:spcPts val="95"/>
              </a:spcBef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v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L</a:t>
            </a:r>
            <a:r>
              <a:rPr sz="1800" spc="15" dirty="0">
                <a:solidFill>
                  <a:srgbClr val="221F1F"/>
                </a:solidFill>
                <a:latin typeface="Segoe UI"/>
                <a:cs typeface="Segoe UI"/>
              </a:rPr>
              <a:t>TL</a:t>
            </a:r>
            <a:endParaRPr sz="1800">
              <a:latin typeface="Segoe UI"/>
              <a:cs typeface="Segoe UI"/>
            </a:endParaRPr>
          </a:p>
          <a:p>
            <a:pPr marL="464820">
              <a:lnSpc>
                <a:spcPct val="100000"/>
              </a:lnSpc>
              <a:spcBef>
                <a:spcPts val="110"/>
              </a:spcBef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L</a:t>
            </a:r>
            <a:r>
              <a:rPr sz="1800" spc="15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L</a:t>
            </a:r>
            <a:r>
              <a:rPr sz="1800" spc="-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2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l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y</a:t>
            </a:r>
            <a:endParaRPr sz="1800">
              <a:latin typeface="Segoe UI"/>
              <a:cs typeface="Segoe UI"/>
            </a:endParaRPr>
          </a:p>
          <a:p>
            <a:pPr marL="561340" marR="5080" indent="-96520">
              <a:lnSpc>
                <a:spcPct val="100000"/>
              </a:lnSpc>
              <a:spcBef>
                <a:spcPts val="95"/>
              </a:spcBef>
            </a:pP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-Up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to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102</a:t>
            </a:r>
            <a:r>
              <a:rPr sz="1800" spc="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inches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$120,</a:t>
            </a:r>
            <a:r>
              <a:rPr sz="1800" spc="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over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is </a:t>
            </a:r>
            <a:r>
              <a:rPr sz="1800" spc="-4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35" dirty="0">
                <a:solidFill>
                  <a:srgbClr val="221F1F"/>
                </a:solidFill>
                <a:latin typeface="Segoe UI"/>
                <a:cs typeface="Segoe UI"/>
              </a:rPr>
              <a:t>LTL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(get</a:t>
            </a:r>
            <a:r>
              <a:rPr sz="1800" spc="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quote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from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 TSM)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Segoe UI"/>
              <a:cs typeface="Segoe UI"/>
            </a:endParaRPr>
          </a:p>
          <a:p>
            <a:pPr marL="141605">
              <a:lnSpc>
                <a:spcPct val="100000"/>
              </a:lnSpc>
            </a:pPr>
            <a:r>
              <a:rPr sz="1800" b="1" spc="55" dirty="0">
                <a:solidFill>
                  <a:srgbClr val="1E3667"/>
                </a:solidFill>
                <a:latin typeface="Segoe UI"/>
                <a:cs typeface="Segoe UI"/>
              </a:rPr>
              <a:t>S</a:t>
            </a:r>
            <a:r>
              <a:rPr sz="1800" b="1" spc="50" dirty="0">
                <a:solidFill>
                  <a:srgbClr val="1E3667"/>
                </a:solidFill>
                <a:latin typeface="Segoe UI"/>
                <a:cs typeface="Segoe UI"/>
              </a:rPr>
              <a:t>h</a:t>
            </a:r>
            <a:r>
              <a:rPr sz="1800" b="1" spc="60" dirty="0">
                <a:solidFill>
                  <a:srgbClr val="1E3667"/>
                </a:solidFill>
                <a:latin typeface="Segoe UI"/>
                <a:cs typeface="Segoe UI"/>
              </a:rPr>
              <a:t>i</a:t>
            </a:r>
            <a:r>
              <a:rPr sz="1800" b="1" spc="55" dirty="0">
                <a:solidFill>
                  <a:srgbClr val="1E3667"/>
                </a:solidFill>
                <a:latin typeface="Segoe UI"/>
                <a:cs typeface="Segoe UI"/>
              </a:rPr>
              <a:t>pp</a:t>
            </a:r>
            <a:r>
              <a:rPr sz="1800" b="1" spc="60" dirty="0">
                <a:solidFill>
                  <a:srgbClr val="1E3667"/>
                </a:solidFill>
                <a:latin typeface="Segoe UI"/>
                <a:cs typeface="Segoe UI"/>
              </a:rPr>
              <a:t>i</a:t>
            </a:r>
            <a:r>
              <a:rPr sz="1800" b="1" spc="55" dirty="0">
                <a:solidFill>
                  <a:srgbClr val="1E366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g</a:t>
            </a:r>
            <a:r>
              <a:rPr sz="1800" b="1" spc="-100" dirty="0">
                <a:solidFill>
                  <a:srgbClr val="1E3667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1E3667"/>
                </a:solidFill>
                <a:latin typeface="Segoe UI"/>
                <a:cs typeface="Segoe UI"/>
              </a:rPr>
              <a:t>T</a:t>
            </a:r>
            <a:r>
              <a:rPr sz="1800" b="1" spc="-10" dirty="0">
                <a:solidFill>
                  <a:srgbClr val="1E3667"/>
                </a:solidFill>
                <a:latin typeface="Segoe UI"/>
                <a:cs typeface="Segoe UI"/>
              </a:rPr>
              <a:t>i</a:t>
            </a:r>
            <a:r>
              <a:rPr sz="1800" b="1" spc="-20" dirty="0">
                <a:solidFill>
                  <a:srgbClr val="1E3667"/>
                </a:solidFill>
                <a:latin typeface="Segoe UI"/>
                <a:cs typeface="Segoe UI"/>
              </a:rPr>
              <a:t>m</a:t>
            </a:r>
            <a:r>
              <a:rPr sz="1800" b="1" spc="-15" dirty="0">
                <a:solidFill>
                  <a:srgbClr val="1E366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1E3667"/>
                </a:solidFill>
                <a:latin typeface="Segoe UI"/>
                <a:cs typeface="Segoe UI"/>
              </a:rPr>
              <a:t>li</a:t>
            </a:r>
            <a:r>
              <a:rPr sz="1800" b="1" spc="-15" dirty="0">
                <a:solidFill>
                  <a:srgbClr val="1E3667"/>
                </a:solidFill>
                <a:latin typeface="Segoe UI"/>
                <a:cs typeface="Segoe UI"/>
              </a:rPr>
              <a:t>ne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:</a:t>
            </a:r>
            <a:endParaRPr sz="1800">
              <a:latin typeface="Segoe UI"/>
              <a:cs typeface="Segoe UI"/>
            </a:endParaRPr>
          </a:p>
          <a:p>
            <a:pPr marL="433070" marR="712470">
              <a:lnSpc>
                <a:spcPct val="100000"/>
              </a:lnSpc>
              <a:spcBef>
                <a:spcPts val="905"/>
              </a:spcBef>
            </a:pPr>
            <a:r>
              <a:rPr sz="1800" spc="-32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spc="-1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15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u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c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spc="-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un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spc="-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25" dirty="0">
                <a:solidFill>
                  <a:srgbClr val="221F1F"/>
                </a:solidFill>
                <a:latin typeface="Segoe UI"/>
                <a:cs typeface="Segoe UI"/>
              </a:rPr>
              <a:t>2</a:t>
            </a:r>
            <a:r>
              <a:rPr sz="1800" spc="20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4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Segoe UI"/>
                <a:cs typeface="Segoe UI"/>
              </a:rPr>
              <a:t>w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ee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ks  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p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im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spc="-1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2-1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0</a:t>
            </a:r>
            <a:r>
              <a:rPr sz="1800" spc="-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spc="-4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5" dirty="0">
                <a:solidFill>
                  <a:srgbClr val="221F1F"/>
                </a:solidFill>
                <a:latin typeface="Segoe UI"/>
                <a:cs typeface="Segoe UI"/>
              </a:rPr>
              <a:t>ys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spc="125" dirty="0">
                <a:solidFill>
                  <a:srgbClr val="221F1F"/>
                </a:solidFill>
                <a:latin typeface="Segoe UI"/>
                <a:cs typeface="Segoe UI"/>
              </a:rPr>
              <a:t>N</a:t>
            </a:r>
            <a:r>
              <a:rPr sz="1800" b="1" spc="35" dirty="0">
                <a:solidFill>
                  <a:srgbClr val="221F1F"/>
                </a:solidFill>
                <a:latin typeface="Segoe UI"/>
                <a:cs typeface="Segoe UI"/>
              </a:rPr>
              <a:t>on</a:t>
            </a:r>
            <a:r>
              <a:rPr sz="1800" b="1" spc="40" dirty="0">
                <a:solidFill>
                  <a:srgbClr val="221F1F"/>
                </a:solidFill>
                <a:latin typeface="Segoe UI"/>
                <a:cs typeface="Segoe UI"/>
              </a:rPr>
              <a:t>-</a:t>
            </a:r>
            <a:r>
              <a:rPr sz="1800" b="1" spc="30" dirty="0">
                <a:solidFill>
                  <a:srgbClr val="221F1F"/>
                </a:solidFill>
                <a:latin typeface="Segoe UI"/>
                <a:cs typeface="Segoe UI"/>
              </a:rPr>
              <a:t>st</a:t>
            </a:r>
            <a:r>
              <a:rPr sz="1800" b="1" spc="35" dirty="0">
                <a:solidFill>
                  <a:srgbClr val="221F1F"/>
                </a:solidFill>
                <a:latin typeface="Segoe UI"/>
                <a:cs typeface="Segoe UI"/>
              </a:rPr>
              <a:t>an</a:t>
            </a:r>
            <a:r>
              <a:rPr sz="1800" b="1" spc="20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b="1" spc="35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b="1" spc="-25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b="1" spc="-1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b="1" spc="150" dirty="0">
                <a:solidFill>
                  <a:srgbClr val="221F1F"/>
                </a:solidFill>
                <a:latin typeface="Segoe UI"/>
                <a:cs typeface="Segoe UI"/>
              </a:rPr>
              <a:t>/</a:t>
            </a:r>
            <a:r>
              <a:rPr sz="1800" b="1" spc="30" dirty="0">
                <a:solidFill>
                  <a:srgbClr val="221F1F"/>
                </a:solidFill>
                <a:latin typeface="Segoe UI"/>
                <a:cs typeface="Segoe UI"/>
              </a:rPr>
              <a:t>c</a:t>
            </a:r>
            <a:r>
              <a:rPr sz="1800" b="1" spc="45" dirty="0">
                <a:solidFill>
                  <a:srgbClr val="221F1F"/>
                </a:solidFill>
                <a:latin typeface="Segoe UI"/>
                <a:cs typeface="Segoe UI"/>
              </a:rPr>
              <a:t>u</a:t>
            </a:r>
            <a:r>
              <a:rPr sz="1800" b="1" spc="4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800" b="1" spc="75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221F1F"/>
                </a:solidFill>
                <a:latin typeface="Segoe UI"/>
                <a:cs typeface="Segoe UI"/>
              </a:rPr>
              <a:t>m</a:t>
            </a:r>
            <a:r>
              <a:rPr sz="1800" b="1" spc="-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21F1F"/>
                </a:solidFill>
                <a:latin typeface="Segoe UI"/>
                <a:cs typeface="Segoe UI"/>
              </a:rPr>
              <a:t>o</a:t>
            </a:r>
            <a:r>
              <a:rPr sz="1800" b="1" spc="-6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b="1" spc="35" dirty="0">
                <a:solidFill>
                  <a:srgbClr val="221F1F"/>
                </a:solidFill>
                <a:latin typeface="Segoe UI"/>
                <a:cs typeface="Segoe UI"/>
              </a:rPr>
              <a:t>d</a:t>
            </a:r>
            <a:r>
              <a:rPr sz="1800" b="1" spc="30" dirty="0">
                <a:solidFill>
                  <a:srgbClr val="221F1F"/>
                </a:solidFill>
                <a:latin typeface="Segoe UI"/>
                <a:cs typeface="Segoe UI"/>
              </a:rPr>
              <a:t>e</a:t>
            </a:r>
            <a:r>
              <a:rPr sz="1800" b="1" spc="50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894715" algn="l"/>
              </a:tabLst>
            </a:pPr>
            <a:r>
              <a:rPr sz="1800" b="1" spc="-5" dirty="0">
                <a:solidFill>
                  <a:srgbClr val="221F1F"/>
                </a:solidFill>
                <a:latin typeface="Segoe UI"/>
                <a:cs typeface="Segoe UI"/>
              </a:rPr>
              <a:t>extend	</a:t>
            </a:r>
            <a:r>
              <a:rPr sz="1800" b="1" dirty="0">
                <a:solidFill>
                  <a:srgbClr val="221F1F"/>
                </a:solidFill>
                <a:latin typeface="Segoe UI"/>
                <a:cs typeface="Segoe UI"/>
              </a:rPr>
              <a:t>the</a:t>
            </a:r>
            <a:r>
              <a:rPr sz="1800" b="1" spc="-9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b="1" spc="20" dirty="0">
                <a:solidFill>
                  <a:srgbClr val="221F1F"/>
                </a:solidFill>
                <a:latin typeface="Segoe UI"/>
                <a:cs typeface="Segoe UI"/>
              </a:rPr>
              <a:t>above</a:t>
            </a:r>
            <a:r>
              <a:rPr sz="1800" b="1" spc="-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221F1F"/>
                </a:solidFill>
                <a:latin typeface="Segoe UI"/>
                <a:cs typeface="Segoe UI"/>
              </a:rPr>
              <a:t>timeline.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340" y="1534667"/>
            <a:ext cx="5931408" cy="37200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47900" cy="2162810"/>
          </a:xfrm>
          <a:custGeom>
            <a:avLst/>
            <a:gdLst/>
            <a:ahLst/>
            <a:cxnLst/>
            <a:rect l="l" t="t" r="r" b="b"/>
            <a:pathLst>
              <a:path w="2247900" h="2162810">
                <a:moveTo>
                  <a:pt x="1905806" y="0"/>
                </a:moveTo>
                <a:lnTo>
                  <a:pt x="35741" y="0"/>
                </a:lnTo>
                <a:lnTo>
                  <a:pt x="32252" y="3609"/>
                </a:lnTo>
                <a:lnTo>
                  <a:pt x="2279" y="36852"/>
                </a:lnTo>
                <a:lnTo>
                  <a:pt x="0" y="39564"/>
                </a:lnTo>
                <a:lnTo>
                  <a:pt x="0" y="1718070"/>
                </a:lnTo>
                <a:lnTo>
                  <a:pt x="32252" y="1754106"/>
                </a:lnTo>
                <a:lnTo>
                  <a:pt x="63354" y="1786358"/>
                </a:lnTo>
                <a:lnTo>
                  <a:pt x="95552" y="1817513"/>
                </a:lnTo>
                <a:lnTo>
                  <a:pt x="128816" y="1847539"/>
                </a:lnTo>
                <a:lnTo>
                  <a:pt x="163115" y="1876406"/>
                </a:lnTo>
                <a:lnTo>
                  <a:pt x="198418" y="1904081"/>
                </a:lnTo>
                <a:lnTo>
                  <a:pt x="234694" y="1930535"/>
                </a:lnTo>
                <a:lnTo>
                  <a:pt x="271911" y="1955734"/>
                </a:lnTo>
                <a:lnTo>
                  <a:pt x="310039" y="1979649"/>
                </a:lnTo>
                <a:lnTo>
                  <a:pt x="349047" y="2002248"/>
                </a:lnTo>
                <a:lnTo>
                  <a:pt x="388903" y="2023499"/>
                </a:lnTo>
                <a:lnTo>
                  <a:pt x="429577" y="2043372"/>
                </a:lnTo>
                <a:lnTo>
                  <a:pt x="471037" y="2061835"/>
                </a:lnTo>
                <a:lnTo>
                  <a:pt x="513252" y="2078856"/>
                </a:lnTo>
                <a:lnTo>
                  <a:pt x="556191" y="2094404"/>
                </a:lnTo>
                <a:lnTo>
                  <a:pt x="599824" y="2108449"/>
                </a:lnTo>
                <a:lnTo>
                  <a:pt x="644119" y="2120959"/>
                </a:lnTo>
                <a:lnTo>
                  <a:pt x="689044" y="2131902"/>
                </a:lnTo>
                <a:lnTo>
                  <a:pt x="734570" y="2141248"/>
                </a:lnTo>
                <a:lnTo>
                  <a:pt x="780664" y="2148964"/>
                </a:lnTo>
                <a:lnTo>
                  <a:pt x="827296" y="2155020"/>
                </a:lnTo>
                <a:lnTo>
                  <a:pt x="874435" y="2159385"/>
                </a:lnTo>
                <a:lnTo>
                  <a:pt x="922050" y="2162026"/>
                </a:lnTo>
                <a:lnTo>
                  <a:pt x="950706" y="2162556"/>
                </a:lnTo>
                <a:lnTo>
                  <a:pt x="989551" y="2162556"/>
                </a:lnTo>
                <a:lnTo>
                  <a:pt x="1065977" y="2159385"/>
                </a:lnTo>
                <a:lnTo>
                  <a:pt x="1113207" y="2155020"/>
                </a:lnTo>
                <a:lnTo>
                  <a:pt x="1159925" y="2148964"/>
                </a:lnTo>
                <a:lnTo>
                  <a:pt x="1206102" y="2141248"/>
                </a:lnTo>
                <a:lnTo>
                  <a:pt x="1251705" y="2131902"/>
                </a:lnTo>
                <a:lnTo>
                  <a:pt x="1296705" y="2120959"/>
                </a:lnTo>
                <a:lnTo>
                  <a:pt x="1341070" y="2108449"/>
                </a:lnTo>
                <a:lnTo>
                  <a:pt x="1384769" y="2094404"/>
                </a:lnTo>
                <a:lnTo>
                  <a:pt x="1427771" y="2078856"/>
                </a:lnTo>
                <a:lnTo>
                  <a:pt x="1470045" y="2061835"/>
                </a:lnTo>
                <a:lnTo>
                  <a:pt x="1511561" y="2043372"/>
                </a:lnTo>
                <a:lnTo>
                  <a:pt x="1552286" y="2023499"/>
                </a:lnTo>
                <a:lnTo>
                  <a:pt x="1592192" y="2002248"/>
                </a:lnTo>
                <a:lnTo>
                  <a:pt x="1631245" y="1979649"/>
                </a:lnTo>
                <a:lnTo>
                  <a:pt x="1669416" y="1955734"/>
                </a:lnTo>
                <a:lnTo>
                  <a:pt x="1706673" y="1930535"/>
                </a:lnTo>
                <a:lnTo>
                  <a:pt x="1742986" y="1904081"/>
                </a:lnTo>
                <a:lnTo>
                  <a:pt x="1778323" y="1876406"/>
                </a:lnTo>
                <a:lnTo>
                  <a:pt x="1812654" y="1847539"/>
                </a:lnTo>
                <a:lnTo>
                  <a:pt x="1845947" y="1817513"/>
                </a:lnTo>
                <a:lnTo>
                  <a:pt x="1878172" y="1786358"/>
                </a:lnTo>
                <a:lnTo>
                  <a:pt x="1909298" y="1754106"/>
                </a:lnTo>
                <a:lnTo>
                  <a:pt x="1939293" y="1720788"/>
                </a:lnTo>
                <a:lnTo>
                  <a:pt x="1968127" y="1686436"/>
                </a:lnTo>
                <a:lnTo>
                  <a:pt x="1995768" y="1651080"/>
                </a:lnTo>
                <a:lnTo>
                  <a:pt x="2022186" y="1614753"/>
                </a:lnTo>
                <a:lnTo>
                  <a:pt x="2047350" y="1577484"/>
                </a:lnTo>
                <a:lnTo>
                  <a:pt x="2071229" y="1539307"/>
                </a:lnTo>
                <a:lnTo>
                  <a:pt x="2093792" y="1500251"/>
                </a:lnTo>
                <a:lnTo>
                  <a:pt x="2115008" y="1460348"/>
                </a:lnTo>
                <a:lnTo>
                  <a:pt x="2134845" y="1419630"/>
                </a:lnTo>
                <a:lnTo>
                  <a:pt x="2153274" y="1378127"/>
                </a:lnTo>
                <a:lnTo>
                  <a:pt x="2170262" y="1335871"/>
                </a:lnTo>
                <a:lnTo>
                  <a:pt x="2185780" y="1292894"/>
                </a:lnTo>
                <a:lnTo>
                  <a:pt x="2199795" y="1249226"/>
                </a:lnTo>
                <a:lnTo>
                  <a:pt x="2212278" y="1204900"/>
                </a:lnTo>
                <a:lnTo>
                  <a:pt x="2223196" y="1159945"/>
                </a:lnTo>
                <a:lnTo>
                  <a:pt x="2232520" y="1114394"/>
                </a:lnTo>
                <a:lnTo>
                  <a:pt x="2240218" y="1068277"/>
                </a:lnTo>
                <a:lnTo>
                  <a:pt x="2246260" y="1021627"/>
                </a:lnTo>
                <a:lnTo>
                  <a:pt x="2247870" y="1004191"/>
                </a:lnTo>
                <a:lnTo>
                  <a:pt x="2247870" y="753158"/>
                </a:lnTo>
                <a:lnTo>
                  <a:pt x="2240218" y="688990"/>
                </a:lnTo>
                <a:lnTo>
                  <a:pt x="2232520" y="642830"/>
                </a:lnTo>
                <a:lnTo>
                  <a:pt x="2223196" y="597247"/>
                </a:lnTo>
                <a:lnTo>
                  <a:pt x="2212278" y="552270"/>
                </a:lnTo>
                <a:lnTo>
                  <a:pt x="2199795" y="507933"/>
                </a:lnTo>
                <a:lnTo>
                  <a:pt x="2185780" y="464264"/>
                </a:lnTo>
                <a:lnTo>
                  <a:pt x="2170262" y="421294"/>
                </a:lnTo>
                <a:lnTo>
                  <a:pt x="2153274" y="379056"/>
                </a:lnTo>
                <a:lnTo>
                  <a:pt x="2134845" y="337578"/>
                </a:lnTo>
                <a:lnTo>
                  <a:pt x="2115008" y="296893"/>
                </a:lnTo>
                <a:lnTo>
                  <a:pt x="2093792" y="257030"/>
                </a:lnTo>
                <a:lnTo>
                  <a:pt x="2071229" y="218020"/>
                </a:lnTo>
                <a:lnTo>
                  <a:pt x="2047350" y="179895"/>
                </a:lnTo>
                <a:lnTo>
                  <a:pt x="2022186" y="142685"/>
                </a:lnTo>
                <a:lnTo>
                  <a:pt x="1995768" y="106420"/>
                </a:lnTo>
                <a:lnTo>
                  <a:pt x="1968127" y="71132"/>
                </a:lnTo>
                <a:lnTo>
                  <a:pt x="1939293" y="36852"/>
                </a:lnTo>
                <a:lnTo>
                  <a:pt x="1909298" y="3609"/>
                </a:lnTo>
                <a:lnTo>
                  <a:pt x="1905806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4989" y="352805"/>
            <a:ext cx="58864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Installation</a:t>
            </a:r>
            <a:r>
              <a:rPr sz="5400" spc="-130" dirty="0"/>
              <a:t> </a:t>
            </a:r>
            <a:r>
              <a:rPr sz="5400" spc="-20" dirty="0"/>
              <a:t>Videos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2404" y="5399739"/>
            <a:ext cx="1247739" cy="124773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89650" y="6115558"/>
            <a:ext cx="1485265" cy="749300"/>
            <a:chOff x="6089650" y="6115558"/>
            <a:chExt cx="1485265" cy="749300"/>
          </a:xfrm>
        </p:grpSpPr>
        <p:sp>
          <p:nvSpPr>
            <p:cNvPr id="6" name="object 6"/>
            <p:cNvSpPr/>
            <p:nvPr/>
          </p:nvSpPr>
          <p:spPr>
            <a:xfrm>
              <a:off x="6096000" y="6121908"/>
              <a:ext cx="1472565" cy="736600"/>
            </a:xfrm>
            <a:custGeom>
              <a:avLst/>
              <a:gdLst/>
              <a:ahLst/>
              <a:cxnLst/>
              <a:rect l="l" t="t" r="r" b="b"/>
              <a:pathLst>
                <a:path w="1472565" h="736600">
                  <a:moveTo>
                    <a:pt x="736091" y="0"/>
                  </a:moveTo>
                  <a:lnTo>
                    <a:pt x="687694" y="1565"/>
                  </a:lnTo>
                  <a:lnTo>
                    <a:pt x="640132" y="6198"/>
                  </a:lnTo>
                  <a:lnTo>
                    <a:pt x="593503" y="13800"/>
                  </a:lnTo>
                  <a:lnTo>
                    <a:pt x="547904" y="24275"/>
                  </a:lnTo>
                  <a:lnTo>
                    <a:pt x="503432" y="37526"/>
                  </a:lnTo>
                  <a:lnTo>
                    <a:pt x="460183" y="53456"/>
                  </a:lnTo>
                  <a:lnTo>
                    <a:pt x="418255" y="71968"/>
                  </a:lnTo>
                  <a:lnTo>
                    <a:pt x="377746" y="92965"/>
                  </a:lnTo>
                  <a:lnTo>
                    <a:pt x="338751" y="116349"/>
                  </a:lnTo>
                  <a:lnTo>
                    <a:pt x="301367" y="142024"/>
                  </a:lnTo>
                  <a:lnTo>
                    <a:pt x="265693" y="169893"/>
                  </a:lnTo>
                  <a:lnTo>
                    <a:pt x="231825" y="199859"/>
                  </a:lnTo>
                  <a:lnTo>
                    <a:pt x="199859" y="231825"/>
                  </a:lnTo>
                  <a:lnTo>
                    <a:pt x="169893" y="265693"/>
                  </a:lnTo>
                  <a:lnTo>
                    <a:pt x="142024" y="301367"/>
                  </a:lnTo>
                  <a:lnTo>
                    <a:pt x="116349" y="338751"/>
                  </a:lnTo>
                  <a:lnTo>
                    <a:pt x="92965" y="377746"/>
                  </a:lnTo>
                  <a:lnTo>
                    <a:pt x="71968" y="418255"/>
                  </a:lnTo>
                  <a:lnTo>
                    <a:pt x="53456" y="460183"/>
                  </a:lnTo>
                  <a:lnTo>
                    <a:pt x="37526" y="503432"/>
                  </a:lnTo>
                  <a:lnTo>
                    <a:pt x="24275" y="547904"/>
                  </a:lnTo>
                  <a:lnTo>
                    <a:pt x="13800" y="593503"/>
                  </a:lnTo>
                  <a:lnTo>
                    <a:pt x="6198" y="640132"/>
                  </a:lnTo>
                  <a:lnTo>
                    <a:pt x="1565" y="687694"/>
                  </a:lnTo>
                  <a:lnTo>
                    <a:pt x="0" y="736090"/>
                  </a:lnTo>
                  <a:lnTo>
                    <a:pt x="1472183" y="736090"/>
                  </a:lnTo>
                  <a:lnTo>
                    <a:pt x="1470618" y="687694"/>
                  </a:lnTo>
                  <a:lnTo>
                    <a:pt x="1465985" y="640132"/>
                  </a:lnTo>
                  <a:lnTo>
                    <a:pt x="1458383" y="593503"/>
                  </a:lnTo>
                  <a:lnTo>
                    <a:pt x="1447908" y="547904"/>
                  </a:lnTo>
                  <a:lnTo>
                    <a:pt x="1434656" y="503432"/>
                  </a:lnTo>
                  <a:lnTo>
                    <a:pt x="1418727" y="460183"/>
                  </a:lnTo>
                  <a:lnTo>
                    <a:pt x="1400215" y="418255"/>
                  </a:lnTo>
                  <a:lnTo>
                    <a:pt x="1379218" y="377746"/>
                  </a:lnTo>
                  <a:lnTo>
                    <a:pt x="1355834" y="338751"/>
                  </a:lnTo>
                  <a:lnTo>
                    <a:pt x="1330159" y="301367"/>
                  </a:lnTo>
                  <a:lnTo>
                    <a:pt x="1302290" y="265693"/>
                  </a:lnTo>
                  <a:lnTo>
                    <a:pt x="1272324" y="231825"/>
                  </a:lnTo>
                  <a:lnTo>
                    <a:pt x="1240358" y="199859"/>
                  </a:lnTo>
                  <a:lnTo>
                    <a:pt x="1206490" y="169893"/>
                  </a:lnTo>
                  <a:lnTo>
                    <a:pt x="1170815" y="142024"/>
                  </a:lnTo>
                  <a:lnTo>
                    <a:pt x="1133432" y="116349"/>
                  </a:lnTo>
                  <a:lnTo>
                    <a:pt x="1094437" y="92965"/>
                  </a:lnTo>
                  <a:lnTo>
                    <a:pt x="1053928" y="71968"/>
                  </a:lnTo>
                  <a:lnTo>
                    <a:pt x="1012000" y="53456"/>
                  </a:lnTo>
                  <a:lnTo>
                    <a:pt x="968751" y="37526"/>
                  </a:lnTo>
                  <a:lnTo>
                    <a:pt x="924279" y="24275"/>
                  </a:lnTo>
                  <a:lnTo>
                    <a:pt x="878680" y="13800"/>
                  </a:lnTo>
                  <a:lnTo>
                    <a:pt x="832051" y="6198"/>
                  </a:lnTo>
                  <a:lnTo>
                    <a:pt x="784489" y="156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6121908"/>
              <a:ext cx="1472565" cy="736600"/>
            </a:xfrm>
            <a:custGeom>
              <a:avLst/>
              <a:gdLst/>
              <a:ahLst/>
              <a:cxnLst/>
              <a:rect l="l" t="t" r="r" b="b"/>
              <a:pathLst>
                <a:path w="1472565" h="736600">
                  <a:moveTo>
                    <a:pt x="0" y="736090"/>
                  </a:moveTo>
                  <a:lnTo>
                    <a:pt x="1565" y="687694"/>
                  </a:lnTo>
                  <a:lnTo>
                    <a:pt x="6198" y="640132"/>
                  </a:lnTo>
                  <a:lnTo>
                    <a:pt x="13800" y="593503"/>
                  </a:lnTo>
                  <a:lnTo>
                    <a:pt x="24275" y="547904"/>
                  </a:lnTo>
                  <a:lnTo>
                    <a:pt x="37526" y="503432"/>
                  </a:lnTo>
                  <a:lnTo>
                    <a:pt x="53456" y="460183"/>
                  </a:lnTo>
                  <a:lnTo>
                    <a:pt x="71968" y="418255"/>
                  </a:lnTo>
                  <a:lnTo>
                    <a:pt x="92965" y="377746"/>
                  </a:lnTo>
                  <a:lnTo>
                    <a:pt x="116349" y="338751"/>
                  </a:lnTo>
                  <a:lnTo>
                    <a:pt x="142024" y="301367"/>
                  </a:lnTo>
                  <a:lnTo>
                    <a:pt x="169893" y="265693"/>
                  </a:lnTo>
                  <a:lnTo>
                    <a:pt x="199859" y="231825"/>
                  </a:lnTo>
                  <a:lnTo>
                    <a:pt x="231825" y="199859"/>
                  </a:lnTo>
                  <a:lnTo>
                    <a:pt x="265693" y="169893"/>
                  </a:lnTo>
                  <a:lnTo>
                    <a:pt x="301367" y="142024"/>
                  </a:lnTo>
                  <a:lnTo>
                    <a:pt x="338751" y="116349"/>
                  </a:lnTo>
                  <a:lnTo>
                    <a:pt x="377746" y="92965"/>
                  </a:lnTo>
                  <a:lnTo>
                    <a:pt x="418255" y="71968"/>
                  </a:lnTo>
                  <a:lnTo>
                    <a:pt x="460183" y="53456"/>
                  </a:lnTo>
                  <a:lnTo>
                    <a:pt x="503432" y="37526"/>
                  </a:lnTo>
                  <a:lnTo>
                    <a:pt x="547904" y="24275"/>
                  </a:lnTo>
                  <a:lnTo>
                    <a:pt x="593503" y="13800"/>
                  </a:lnTo>
                  <a:lnTo>
                    <a:pt x="640132" y="6198"/>
                  </a:lnTo>
                  <a:lnTo>
                    <a:pt x="687694" y="1565"/>
                  </a:lnTo>
                  <a:lnTo>
                    <a:pt x="736091" y="0"/>
                  </a:lnTo>
                  <a:lnTo>
                    <a:pt x="784489" y="1565"/>
                  </a:lnTo>
                  <a:lnTo>
                    <a:pt x="832051" y="6198"/>
                  </a:lnTo>
                  <a:lnTo>
                    <a:pt x="878680" y="13800"/>
                  </a:lnTo>
                  <a:lnTo>
                    <a:pt x="924279" y="24275"/>
                  </a:lnTo>
                  <a:lnTo>
                    <a:pt x="968751" y="37526"/>
                  </a:lnTo>
                  <a:lnTo>
                    <a:pt x="1012000" y="53456"/>
                  </a:lnTo>
                  <a:lnTo>
                    <a:pt x="1053928" y="71968"/>
                  </a:lnTo>
                  <a:lnTo>
                    <a:pt x="1094437" y="92965"/>
                  </a:lnTo>
                  <a:lnTo>
                    <a:pt x="1133432" y="116349"/>
                  </a:lnTo>
                  <a:lnTo>
                    <a:pt x="1170815" y="142024"/>
                  </a:lnTo>
                  <a:lnTo>
                    <a:pt x="1206490" y="169893"/>
                  </a:lnTo>
                  <a:lnTo>
                    <a:pt x="1240358" y="199859"/>
                  </a:lnTo>
                  <a:lnTo>
                    <a:pt x="1272324" y="231825"/>
                  </a:lnTo>
                  <a:lnTo>
                    <a:pt x="1302290" y="265693"/>
                  </a:lnTo>
                  <a:lnTo>
                    <a:pt x="1330159" y="301367"/>
                  </a:lnTo>
                  <a:lnTo>
                    <a:pt x="1355834" y="338751"/>
                  </a:lnTo>
                  <a:lnTo>
                    <a:pt x="1379218" y="377746"/>
                  </a:lnTo>
                  <a:lnTo>
                    <a:pt x="1400215" y="418255"/>
                  </a:lnTo>
                  <a:lnTo>
                    <a:pt x="1418727" y="460183"/>
                  </a:lnTo>
                  <a:lnTo>
                    <a:pt x="1434656" y="503432"/>
                  </a:lnTo>
                  <a:lnTo>
                    <a:pt x="1447908" y="547904"/>
                  </a:lnTo>
                  <a:lnTo>
                    <a:pt x="1458383" y="593503"/>
                  </a:lnTo>
                  <a:lnTo>
                    <a:pt x="1465985" y="640132"/>
                  </a:lnTo>
                  <a:lnTo>
                    <a:pt x="1470618" y="687694"/>
                  </a:lnTo>
                  <a:lnTo>
                    <a:pt x="1472183" y="73609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55719" y="5682993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59">
                <a:moveTo>
                  <a:pt x="597609" y="0"/>
                </a:moveTo>
                <a:lnTo>
                  <a:pt x="494201" y="0"/>
                </a:lnTo>
                <a:lnTo>
                  <a:pt x="452806" y="5304"/>
                </a:lnTo>
                <a:lnTo>
                  <a:pt x="408109" y="14923"/>
                </a:lnTo>
                <a:lnTo>
                  <a:pt x="364848" y="28108"/>
                </a:lnTo>
                <a:lnTo>
                  <a:pt x="323188" y="44697"/>
                </a:lnTo>
                <a:lnTo>
                  <a:pt x="283294" y="64527"/>
                </a:lnTo>
                <a:lnTo>
                  <a:pt x="245328" y="87434"/>
                </a:lnTo>
                <a:lnTo>
                  <a:pt x="209456" y="113258"/>
                </a:lnTo>
                <a:lnTo>
                  <a:pt x="175841" y="141835"/>
                </a:lnTo>
                <a:lnTo>
                  <a:pt x="144648" y="173003"/>
                </a:lnTo>
                <a:lnTo>
                  <a:pt x="116042" y="206599"/>
                </a:lnTo>
                <a:lnTo>
                  <a:pt x="90186" y="242461"/>
                </a:lnTo>
                <a:lnTo>
                  <a:pt x="67244" y="280426"/>
                </a:lnTo>
                <a:lnTo>
                  <a:pt x="47381" y="320331"/>
                </a:lnTo>
                <a:lnTo>
                  <a:pt x="30762" y="362015"/>
                </a:lnTo>
                <a:lnTo>
                  <a:pt x="17550" y="405314"/>
                </a:lnTo>
                <a:lnTo>
                  <a:pt x="7909" y="450066"/>
                </a:lnTo>
                <a:lnTo>
                  <a:pt x="2004" y="496109"/>
                </a:lnTo>
                <a:lnTo>
                  <a:pt x="0" y="543280"/>
                </a:lnTo>
                <a:lnTo>
                  <a:pt x="2004" y="590366"/>
                </a:lnTo>
                <a:lnTo>
                  <a:pt x="7909" y="636353"/>
                </a:lnTo>
                <a:lnTo>
                  <a:pt x="17550" y="681076"/>
                </a:lnTo>
                <a:lnTo>
                  <a:pt x="30762" y="724371"/>
                </a:lnTo>
                <a:lnTo>
                  <a:pt x="47382" y="766070"/>
                </a:lnTo>
                <a:lnTo>
                  <a:pt x="67244" y="806010"/>
                </a:lnTo>
                <a:lnTo>
                  <a:pt x="90186" y="844024"/>
                </a:lnTo>
                <a:lnTo>
                  <a:pt x="116042" y="879947"/>
                </a:lnTo>
                <a:lnTo>
                  <a:pt x="144648" y="913614"/>
                </a:lnTo>
                <a:lnTo>
                  <a:pt x="175841" y="944860"/>
                </a:lnTo>
                <a:lnTo>
                  <a:pt x="209456" y="973518"/>
                </a:lnTo>
                <a:lnTo>
                  <a:pt x="245328" y="999425"/>
                </a:lnTo>
                <a:lnTo>
                  <a:pt x="283294" y="1022413"/>
                </a:lnTo>
                <a:lnTo>
                  <a:pt x="323189" y="1042319"/>
                </a:lnTo>
                <a:lnTo>
                  <a:pt x="364849" y="1058977"/>
                </a:lnTo>
                <a:lnTo>
                  <a:pt x="408109" y="1072220"/>
                </a:lnTo>
                <a:lnTo>
                  <a:pt x="452807" y="1081885"/>
                </a:lnTo>
                <a:lnTo>
                  <a:pt x="498776" y="1087805"/>
                </a:lnTo>
                <a:lnTo>
                  <a:pt x="542221" y="1089660"/>
                </a:lnTo>
                <a:lnTo>
                  <a:pt x="549493" y="1089660"/>
                </a:lnTo>
                <a:lnTo>
                  <a:pt x="593026" y="1087805"/>
                </a:lnTo>
                <a:lnTo>
                  <a:pt x="639081" y="1081885"/>
                </a:lnTo>
                <a:lnTo>
                  <a:pt x="683854" y="1072220"/>
                </a:lnTo>
                <a:lnTo>
                  <a:pt x="727181" y="1058977"/>
                </a:lnTo>
                <a:lnTo>
                  <a:pt x="768900" y="1042319"/>
                </a:lnTo>
                <a:lnTo>
                  <a:pt x="808845" y="1022413"/>
                </a:lnTo>
                <a:lnTo>
                  <a:pt x="846855" y="999425"/>
                </a:lnTo>
                <a:lnTo>
                  <a:pt x="882764" y="973518"/>
                </a:lnTo>
                <a:lnTo>
                  <a:pt x="916409" y="944860"/>
                </a:lnTo>
                <a:lnTo>
                  <a:pt x="947627" y="913614"/>
                </a:lnTo>
                <a:lnTo>
                  <a:pt x="976253" y="879947"/>
                </a:lnTo>
                <a:lnTo>
                  <a:pt x="1002125" y="844024"/>
                </a:lnTo>
                <a:lnTo>
                  <a:pt x="1025079" y="806010"/>
                </a:lnTo>
                <a:lnTo>
                  <a:pt x="1044950" y="766070"/>
                </a:lnTo>
                <a:lnTo>
                  <a:pt x="1061575" y="724371"/>
                </a:lnTo>
                <a:lnTo>
                  <a:pt x="1074790" y="681076"/>
                </a:lnTo>
                <a:lnTo>
                  <a:pt x="1084433" y="636353"/>
                </a:lnTo>
                <a:lnTo>
                  <a:pt x="1089659" y="595653"/>
                </a:lnTo>
                <a:lnTo>
                  <a:pt x="1089659" y="490816"/>
                </a:lnTo>
                <a:lnTo>
                  <a:pt x="1084433" y="450066"/>
                </a:lnTo>
                <a:lnTo>
                  <a:pt x="1074790" y="405314"/>
                </a:lnTo>
                <a:lnTo>
                  <a:pt x="1061575" y="362015"/>
                </a:lnTo>
                <a:lnTo>
                  <a:pt x="1044950" y="320331"/>
                </a:lnTo>
                <a:lnTo>
                  <a:pt x="1025078" y="280426"/>
                </a:lnTo>
                <a:lnTo>
                  <a:pt x="1002125" y="242461"/>
                </a:lnTo>
                <a:lnTo>
                  <a:pt x="976253" y="206599"/>
                </a:lnTo>
                <a:lnTo>
                  <a:pt x="947627" y="173003"/>
                </a:lnTo>
                <a:lnTo>
                  <a:pt x="916409" y="141835"/>
                </a:lnTo>
                <a:lnTo>
                  <a:pt x="882763" y="113258"/>
                </a:lnTo>
                <a:lnTo>
                  <a:pt x="846854" y="87434"/>
                </a:lnTo>
                <a:lnTo>
                  <a:pt x="808845" y="64527"/>
                </a:lnTo>
                <a:lnTo>
                  <a:pt x="768899" y="44697"/>
                </a:lnTo>
                <a:lnTo>
                  <a:pt x="727181" y="28108"/>
                </a:lnTo>
                <a:lnTo>
                  <a:pt x="683853" y="14923"/>
                </a:lnTo>
                <a:lnTo>
                  <a:pt x="639080" y="5304"/>
                </a:lnTo>
                <a:lnTo>
                  <a:pt x="597609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4989" y="1342513"/>
            <a:ext cx="8283575" cy="375221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780"/>
              </a:spcBef>
            </a:pPr>
            <a:r>
              <a:rPr sz="2000" spc="-5" dirty="0">
                <a:latin typeface="Segoe UI"/>
                <a:cs typeface="Segoe UI"/>
              </a:rPr>
              <a:t>Cassette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Housing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Installation: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https://www.youtube.com/watch?v=6Eq1KrGZg5c</a:t>
            </a:r>
            <a:endParaRPr sz="2800">
              <a:latin typeface="Calibri"/>
              <a:cs typeface="Calibri"/>
            </a:endParaRPr>
          </a:p>
          <a:p>
            <a:pPr marL="176530">
              <a:lnSpc>
                <a:spcPts val="2365"/>
              </a:lnSpc>
              <a:spcBef>
                <a:spcPts val="1465"/>
              </a:spcBef>
            </a:pPr>
            <a:r>
              <a:rPr sz="2000" dirty="0">
                <a:latin typeface="Segoe UI"/>
                <a:cs typeface="Segoe UI"/>
              </a:rPr>
              <a:t>How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to </a:t>
            </a:r>
            <a:r>
              <a:rPr sz="2000" dirty="0">
                <a:latin typeface="Segoe UI"/>
                <a:cs typeface="Segoe UI"/>
              </a:rPr>
              <a:t>install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top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bottom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spc="10" dirty="0">
                <a:latin typeface="Segoe UI"/>
                <a:cs typeface="Segoe UI"/>
              </a:rPr>
              <a:t>track: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ts val="3085"/>
              </a:lnSpc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u="heavy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https://www.youtube.com/watch?v=OuOTEyqmHYw&amp;t=26s</a:t>
            </a:r>
            <a:endParaRPr sz="26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  <a:spcBef>
                <a:spcPts val="1860"/>
              </a:spcBef>
            </a:pPr>
            <a:r>
              <a:rPr sz="2000" dirty="0">
                <a:latin typeface="Segoe UI"/>
                <a:cs typeface="Segoe UI"/>
              </a:rPr>
              <a:t>How</a:t>
            </a:r>
            <a:r>
              <a:rPr sz="2000" spc="-10" dirty="0">
                <a:latin typeface="Segoe UI"/>
                <a:cs typeface="Segoe UI"/>
              </a:rPr>
              <a:t> to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install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track</a:t>
            </a:r>
            <a:r>
              <a:rPr sz="2000" spc="-5" dirty="0">
                <a:latin typeface="Segoe UI"/>
                <a:cs typeface="Segoe UI"/>
              </a:rPr>
              <a:t> stop: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https://www.youtube.com/watch?v=5tV4GFC2V2k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000" spc="-35" dirty="0">
                <a:latin typeface="Segoe UI"/>
                <a:cs typeface="Segoe UI"/>
              </a:rPr>
              <a:t>Track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Splice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Installation: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https://www.youtube.com/watch?v=s1-YEGlv63o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5832" cy="6858508"/>
            <a:chOff x="0" y="0"/>
            <a:chExt cx="10085832" cy="68585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616" y="1345692"/>
              <a:ext cx="8205216" cy="5026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6121908"/>
              <a:ext cx="1472565" cy="736600"/>
            </a:xfrm>
            <a:custGeom>
              <a:avLst/>
              <a:gdLst/>
              <a:ahLst/>
              <a:cxnLst/>
              <a:rect l="l" t="t" r="r" b="b"/>
              <a:pathLst>
                <a:path w="1472565" h="736600">
                  <a:moveTo>
                    <a:pt x="736091" y="0"/>
                  </a:moveTo>
                  <a:lnTo>
                    <a:pt x="687694" y="1565"/>
                  </a:lnTo>
                  <a:lnTo>
                    <a:pt x="640132" y="6198"/>
                  </a:lnTo>
                  <a:lnTo>
                    <a:pt x="593503" y="13800"/>
                  </a:lnTo>
                  <a:lnTo>
                    <a:pt x="547904" y="24275"/>
                  </a:lnTo>
                  <a:lnTo>
                    <a:pt x="503432" y="37526"/>
                  </a:lnTo>
                  <a:lnTo>
                    <a:pt x="460183" y="53456"/>
                  </a:lnTo>
                  <a:lnTo>
                    <a:pt x="418255" y="71968"/>
                  </a:lnTo>
                  <a:lnTo>
                    <a:pt x="377746" y="92965"/>
                  </a:lnTo>
                  <a:lnTo>
                    <a:pt x="338751" y="116349"/>
                  </a:lnTo>
                  <a:lnTo>
                    <a:pt x="301367" y="142024"/>
                  </a:lnTo>
                  <a:lnTo>
                    <a:pt x="265693" y="169893"/>
                  </a:lnTo>
                  <a:lnTo>
                    <a:pt x="231825" y="199859"/>
                  </a:lnTo>
                  <a:lnTo>
                    <a:pt x="199859" y="231825"/>
                  </a:lnTo>
                  <a:lnTo>
                    <a:pt x="169893" y="265693"/>
                  </a:lnTo>
                  <a:lnTo>
                    <a:pt x="142024" y="301367"/>
                  </a:lnTo>
                  <a:lnTo>
                    <a:pt x="116349" y="338751"/>
                  </a:lnTo>
                  <a:lnTo>
                    <a:pt x="92965" y="377746"/>
                  </a:lnTo>
                  <a:lnTo>
                    <a:pt x="71968" y="418255"/>
                  </a:lnTo>
                  <a:lnTo>
                    <a:pt x="53456" y="460183"/>
                  </a:lnTo>
                  <a:lnTo>
                    <a:pt x="37526" y="503432"/>
                  </a:lnTo>
                  <a:lnTo>
                    <a:pt x="24275" y="547904"/>
                  </a:lnTo>
                  <a:lnTo>
                    <a:pt x="13800" y="593503"/>
                  </a:lnTo>
                  <a:lnTo>
                    <a:pt x="6198" y="640132"/>
                  </a:lnTo>
                  <a:lnTo>
                    <a:pt x="1565" y="687694"/>
                  </a:lnTo>
                  <a:lnTo>
                    <a:pt x="0" y="736090"/>
                  </a:lnTo>
                  <a:lnTo>
                    <a:pt x="1472183" y="736090"/>
                  </a:lnTo>
                  <a:lnTo>
                    <a:pt x="1470618" y="687694"/>
                  </a:lnTo>
                  <a:lnTo>
                    <a:pt x="1465985" y="640132"/>
                  </a:lnTo>
                  <a:lnTo>
                    <a:pt x="1458383" y="593503"/>
                  </a:lnTo>
                  <a:lnTo>
                    <a:pt x="1447908" y="547904"/>
                  </a:lnTo>
                  <a:lnTo>
                    <a:pt x="1434656" y="503432"/>
                  </a:lnTo>
                  <a:lnTo>
                    <a:pt x="1418727" y="460183"/>
                  </a:lnTo>
                  <a:lnTo>
                    <a:pt x="1400215" y="418255"/>
                  </a:lnTo>
                  <a:lnTo>
                    <a:pt x="1379218" y="377746"/>
                  </a:lnTo>
                  <a:lnTo>
                    <a:pt x="1355834" y="338751"/>
                  </a:lnTo>
                  <a:lnTo>
                    <a:pt x="1330159" y="301367"/>
                  </a:lnTo>
                  <a:lnTo>
                    <a:pt x="1302290" y="265693"/>
                  </a:lnTo>
                  <a:lnTo>
                    <a:pt x="1272324" y="231825"/>
                  </a:lnTo>
                  <a:lnTo>
                    <a:pt x="1240358" y="199859"/>
                  </a:lnTo>
                  <a:lnTo>
                    <a:pt x="1206490" y="169893"/>
                  </a:lnTo>
                  <a:lnTo>
                    <a:pt x="1170815" y="142024"/>
                  </a:lnTo>
                  <a:lnTo>
                    <a:pt x="1133432" y="116349"/>
                  </a:lnTo>
                  <a:lnTo>
                    <a:pt x="1094437" y="92965"/>
                  </a:lnTo>
                  <a:lnTo>
                    <a:pt x="1053928" y="71968"/>
                  </a:lnTo>
                  <a:lnTo>
                    <a:pt x="1012000" y="53456"/>
                  </a:lnTo>
                  <a:lnTo>
                    <a:pt x="968751" y="37526"/>
                  </a:lnTo>
                  <a:lnTo>
                    <a:pt x="924279" y="24275"/>
                  </a:lnTo>
                  <a:lnTo>
                    <a:pt x="878680" y="13800"/>
                  </a:lnTo>
                  <a:lnTo>
                    <a:pt x="832051" y="6198"/>
                  </a:lnTo>
                  <a:lnTo>
                    <a:pt x="784489" y="156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143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6121908"/>
              <a:ext cx="1472565" cy="736600"/>
            </a:xfrm>
            <a:custGeom>
              <a:avLst/>
              <a:gdLst/>
              <a:ahLst/>
              <a:cxnLst/>
              <a:rect l="l" t="t" r="r" b="b"/>
              <a:pathLst>
                <a:path w="1472565" h="736600">
                  <a:moveTo>
                    <a:pt x="0" y="736090"/>
                  </a:moveTo>
                  <a:lnTo>
                    <a:pt x="1565" y="687694"/>
                  </a:lnTo>
                  <a:lnTo>
                    <a:pt x="6198" y="640132"/>
                  </a:lnTo>
                  <a:lnTo>
                    <a:pt x="13800" y="593503"/>
                  </a:lnTo>
                  <a:lnTo>
                    <a:pt x="24275" y="547904"/>
                  </a:lnTo>
                  <a:lnTo>
                    <a:pt x="37526" y="503432"/>
                  </a:lnTo>
                  <a:lnTo>
                    <a:pt x="53456" y="460183"/>
                  </a:lnTo>
                  <a:lnTo>
                    <a:pt x="71968" y="418255"/>
                  </a:lnTo>
                  <a:lnTo>
                    <a:pt x="92965" y="377746"/>
                  </a:lnTo>
                  <a:lnTo>
                    <a:pt x="116349" y="338751"/>
                  </a:lnTo>
                  <a:lnTo>
                    <a:pt x="142024" y="301367"/>
                  </a:lnTo>
                  <a:lnTo>
                    <a:pt x="169893" y="265693"/>
                  </a:lnTo>
                  <a:lnTo>
                    <a:pt x="199859" y="231825"/>
                  </a:lnTo>
                  <a:lnTo>
                    <a:pt x="231825" y="199859"/>
                  </a:lnTo>
                  <a:lnTo>
                    <a:pt x="265693" y="169893"/>
                  </a:lnTo>
                  <a:lnTo>
                    <a:pt x="301367" y="142024"/>
                  </a:lnTo>
                  <a:lnTo>
                    <a:pt x="338751" y="116349"/>
                  </a:lnTo>
                  <a:lnTo>
                    <a:pt x="377746" y="92965"/>
                  </a:lnTo>
                  <a:lnTo>
                    <a:pt x="418255" y="71968"/>
                  </a:lnTo>
                  <a:lnTo>
                    <a:pt x="460183" y="53456"/>
                  </a:lnTo>
                  <a:lnTo>
                    <a:pt x="503432" y="37526"/>
                  </a:lnTo>
                  <a:lnTo>
                    <a:pt x="547904" y="24275"/>
                  </a:lnTo>
                  <a:lnTo>
                    <a:pt x="593503" y="13800"/>
                  </a:lnTo>
                  <a:lnTo>
                    <a:pt x="640132" y="6198"/>
                  </a:lnTo>
                  <a:lnTo>
                    <a:pt x="687694" y="1565"/>
                  </a:lnTo>
                  <a:lnTo>
                    <a:pt x="736091" y="0"/>
                  </a:lnTo>
                  <a:lnTo>
                    <a:pt x="784489" y="1565"/>
                  </a:lnTo>
                  <a:lnTo>
                    <a:pt x="832051" y="6198"/>
                  </a:lnTo>
                  <a:lnTo>
                    <a:pt x="878680" y="13800"/>
                  </a:lnTo>
                  <a:lnTo>
                    <a:pt x="924279" y="24275"/>
                  </a:lnTo>
                  <a:lnTo>
                    <a:pt x="968751" y="37526"/>
                  </a:lnTo>
                  <a:lnTo>
                    <a:pt x="1012000" y="53456"/>
                  </a:lnTo>
                  <a:lnTo>
                    <a:pt x="1053928" y="71968"/>
                  </a:lnTo>
                  <a:lnTo>
                    <a:pt x="1094437" y="92965"/>
                  </a:lnTo>
                  <a:lnTo>
                    <a:pt x="1133432" y="116349"/>
                  </a:lnTo>
                  <a:lnTo>
                    <a:pt x="1170815" y="142024"/>
                  </a:lnTo>
                  <a:lnTo>
                    <a:pt x="1206490" y="169893"/>
                  </a:lnTo>
                  <a:lnTo>
                    <a:pt x="1240358" y="199859"/>
                  </a:lnTo>
                  <a:lnTo>
                    <a:pt x="1272324" y="231825"/>
                  </a:lnTo>
                  <a:lnTo>
                    <a:pt x="1302290" y="265693"/>
                  </a:lnTo>
                  <a:lnTo>
                    <a:pt x="1330159" y="301367"/>
                  </a:lnTo>
                  <a:lnTo>
                    <a:pt x="1355834" y="338751"/>
                  </a:lnTo>
                  <a:lnTo>
                    <a:pt x="1379218" y="377746"/>
                  </a:lnTo>
                  <a:lnTo>
                    <a:pt x="1400215" y="418255"/>
                  </a:lnTo>
                  <a:lnTo>
                    <a:pt x="1418727" y="460183"/>
                  </a:lnTo>
                  <a:lnTo>
                    <a:pt x="1434656" y="503432"/>
                  </a:lnTo>
                  <a:lnTo>
                    <a:pt x="1447908" y="547904"/>
                  </a:lnTo>
                  <a:lnTo>
                    <a:pt x="1458383" y="593503"/>
                  </a:lnTo>
                  <a:lnTo>
                    <a:pt x="1465985" y="640132"/>
                  </a:lnTo>
                  <a:lnTo>
                    <a:pt x="1470618" y="687694"/>
                  </a:lnTo>
                  <a:lnTo>
                    <a:pt x="1472183" y="73609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945380" cy="6772909"/>
            </a:xfrm>
            <a:custGeom>
              <a:avLst/>
              <a:gdLst/>
              <a:ahLst/>
              <a:cxnLst/>
              <a:rect l="l" t="t" r="r" b="b"/>
              <a:pathLst>
                <a:path w="4945380" h="6772909">
                  <a:moveTo>
                    <a:pt x="2247862" y="753160"/>
                  </a:moveTo>
                  <a:lnTo>
                    <a:pt x="2240216" y="689000"/>
                  </a:lnTo>
                  <a:lnTo>
                    <a:pt x="2232520" y="642835"/>
                  </a:lnTo>
                  <a:lnTo>
                    <a:pt x="2223185" y="597255"/>
                  </a:lnTo>
                  <a:lnTo>
                    <a:pt x="2212276" y="552272"/>
                  </a:lnTo>
                  <a:lnTo>
                    <a:pt x="2199792" y="507936"/>
                  </a:lnTo>
                  <a:lnTo>
                    <a:pt x="2185771" y="464273"/>
                  </a:lnTo>
                  <a:lnTo>
                    <a:pt x="2170252" y="421297"/>
                  </a:lnTo>
                  <a:lnTo>
                    <a:pt x="2153272" y="379056"/>
                  </a:lnTo>
                  <a:lnTo>
                    <a:pt x="2134844" y="337578"/>
                  </a:lnTo>
                  <a:lnTo>
                    <a:pt x="2115007" y="296900"/>
                  </a:lnTo>
                  <a:lnTo>
                    <a:pt x="2093785" y="257035"/>
                  </a:lnTo>
                  <a:lnTo>
                    <a:pt x="2071217" y="218020"/>
                  </a:lnTo>
                  <a:lnTo>
                    <a:pt x="2047341" y="179908"/>
                  </a:lnTo>
                  <a:lnTo>
                    <a:pt x="2022182" y="142697"/>
                  </a:lnTo>
                  <a:lnTo>
                    <a:pt x="1995766" y="106426"/>
                  </a:lnTo>
                  <a:lnTo>
                    <a:pt x="1968119" y="71145"/>
                  </a:lnTo>
                  <a:lnTo>
                    <a:pt x="1939290" y="36855"/>
                  </a:lnTo>
                  <a:lnTo>
                    <a:pt x="1909292" y="3619"/>
                  </a:lnTo>
                  <a:lnTo>
                    <a:pt x="1905800" y="0"/>
                  </a:lnTo>
                  <a:lnTo>
                    <a:pt x="35737" y="0"/>
                  </a:lnTo>
                  <a:lnTo>
                    <a:pt x="32245" y="3619"/>
                  </a:lnTo>
                  <a:lnTo>
                    <a:pt x="2273" y="36855"/>
                  </a:lnTo>
                  <a:lnTo>
                    <a:pt x="0" y="39573"/>
                  </a:lnTo>
                  <a:lnTo>
                    <a:pt x="0" y="1718081"/>
                  </a:lnTo>
                  <a:lnTo>
                    <a:pt x="32245" y="1754111"/>
                  </a:lnTo>
                  <a:lnTo>
                    <a:pt x="63347" y="1786369"/>
                  </a:lnTo>
                  <a:lnTo>
                    <a:pt x="95542" y="1817522"/>
                  </a:lnTo>
                  <a:lnTo>
                    <a:pt x="128816" y="1847545"/>
                  </a:lnTo>
                  <a:lnTo>
                    <a:pt x="163106" y="1876412"/>
                  </a:lnTo>
                  <a:lnTo>
                    <a:pt x="198412" y="1904085"/>
                  </a:lnTo>
                  <a:lnTo>
                    <a:pt x="234683" y="1930539"/>
                  </a:lnTo>
                  <a:lnTo>
                    <a:pt x="271907" y="1955736"/>
                  </a:lnTo>
                  <a:lnTo>
                    <a:pt x="310032" y="1979650"/>
                  </a:lnTo>
                  <a:lnTo>
                    <a:pt x="349046" y="2002256"/>
                  </a:lnTo>
                  <a:lnTo>
                    <a:pt x="388899" y="2023503"/>
                  </a:lnTo>
                  <a:lnTo>
                    <a:pt x="429577" y="2043379"/>
                  </a:lnTo>
                  <a:lnTo>
                    <a:pt x="471030" y="2061845"/>
                  </a:lnTo>
                  <a:lnTo>
                    <a:pt x="513245" y="2078863"/>
                  </a:lnTo>
                  <a:lnTo>
                    <a:pt x="556183" y="2094407"/>
                  </a:lnTo>
                  <a:lnTo>
                    <a:pt x="599821" y="2108454"/>
                  </a:lnTo>
                  <a:lnTo>
                    <a:pt x="644118" y="2120963"/>
                  </a:lnTo>
                  <a:lnTo>
                    <a:pt x="689038" y="2131911"/>
                  </a:lnTo>
                  <a:lnTo>
                    <a:pt x="734568" y="2141258"/>
                  </a:lnTo>
                  <a:lnTo>
                    <a:pt x="780656" y="2148967"/>
                  </a:lnTo>
                  <a:lnTo>
                    <a:pt x="827290" y="2155025"/>
                  </a:lnTo>
                  <a:lnTo>
                    <a:pt x="874433" y="2159393"/>
                  </a:lnTo>
                  <a:lnTo>
                    <a:pt x="922045" y="2162035"/>
                  </a:lnTo>
                  <a:lnTo>
                    <a:pt x="950696" y="2162568"/>
                  </a:lnTo>
                  <a:lnTo>
                    <a:pt x="989545" y="2162568"/>
                  </a:lnTo>
                  <a:lnTo>
                    <a:pt x="1065974" y="2159393"/>
                  </a:lnTo>
                  <a:lnTo>
                    <a:pt x="1113205" y="2155025"/>
                  </a:lnTo>
                  <a:lnTo>
                    <a:pt x="1159916" y="2148967"/>
                  </a:lnTo>
                  <a:lnTo>
                    <a:pt x="1206093" y="2141258"/>
                  </a:lnTo>
                  <a:lnTo>
                    <a:pt x="1251699" y="2131911"/>
                  </a:lnTo>
                  <a:lnTo>
                    <a:pt x="1296695" y="2120963"/>
                  </a:lnTo>
                  <a:lnTo>
                    <a:pt x="1341069" y="2108454"/>
                  </a:lnTo>
                  <a:lnTo>
                    <a:pt x="1384757" y="2094407"/>
                  </a:lnTo>
                  <a:lnTo>
                    <a:pt x="1427759" y="2078863"/>
                  </a:lnTo>
                  <a:lnTo>
                    <a:pt x="1470037" y="2061845"/>
                  </a:lnTo>
                  <a:lnTo>
                    <a:pt x="1511554" y="2043379"/>
                  </a:lnTo>
                  <a:lnTo>
                    <a:pt x="1552282" y="2023503"/>
                  </a:lnTo>
                  <a:lnTo>
                    <a:pt x="1592186" y="2002256"/>
                  </a:lnTo>
                  <a:lnTo>
                    <a:pt x="1631238" y="1979650"/>
                  </a:lnTo>
                  <a:lnTo>
                    <a:pt x="1669415" y="1955736"/>
                  </a:lnTo>
                  <a:lnTo>
                    <a:pt x="1706664" y="1930539"/>
                  </a:lnTo>
                  <a:lnTo>
                    <a:pt x="1742986" y="1904085"/>
                  </a:lnTo>
                  <a:lnTo>
                    <a:pt x="1778317" y="1876412"/>
                  </a:lnTo>
                  <a:lnTo>
                    <a:pt x="1812645" y="1847545"/>
                  </a:lnTo>
                  <a:lnTo>
                    <a:pt x="1845945" y="1817522"/>
                  </a:lnTo>
                  <a:lnTo>
                    <a:pt x="1878164" y="1786369"/>
                  </a:lnTo>
                  <a:lnTo>
                    <a:pt x="1909292" y="1754111"/>
                  </a:lnTo>
                  <a:lnTo>
                    <a:pt x="1939290" y="1720799"/>
                  </a:lnTo>
                  <a:lnTo>
                    <a:pt x="1968119" y="1686445"/>
                  </a:lnTo>
                  <a:lnTo>
                    <a:pt x="1995766" y="1651088"/>
                  </a:lnTo>
                  <a:lnTo>
                    <a:pt x="2022182" y="1614754"/>
                  </a:lnTo>
                  <a:lnTo>
                    <a:pt x="2047341" y="1577492"/>
                  </a:lnTo>
                  <a:lnTo>
                    <a:pt x="2071217" y="1539316"/>
                  </a:lnTo>
                  <a:lnTo>
                    <a:pt x="2093785" y="1500263"/>
                  </a:lnTo>
                  <a:lnTo>
                    <a:pt x="2115007" y="1460360"/>
                  </a:lnTo>
                  <a:lnTo>
                    <a:pt x="2134844" y="1419631"/>
                  </a:lnTo>
                  <a:lnTo>
                    <a:pt x="2153272" y="1378127"/>
                  </a:lnTo>
                  <a:lnTo>
                    <a:pt x="2170252" y="1335874"/>
                  </a:lnTo>
                  <a:lnTo>
                    <a:pt x="2185771" y="1292898"/>
                  </a:lnTo>
                  <a:lnTo>
                    <a:pt x="2199792" y="1249235"/>
                  </a:lnTo>
                  <a:lnTo>
                    <a:pt x="2212276" y="1204912"/>
                  </a:lnTo>
                  <a:lnTo>
                    <a:pt x="2223185" y="1159954"/>
                  </a:lnTo>
                  <a:lnTo>
                    <a:pt x="2232520" y="1114399"/>
                  </a:lnTo>
                  <a:lnTo>
                    <a:pt x="2240216" y="1068285"/>
                  </a:lnTo>
                  <a:lnTo>
                    <a:pt x="2246249" y="1021638"/>
                  </a:lnTo>
                  <a:lnTo>
                    <a:pt x="2247862" y="1004201"/>
                  </a:lnTo>
                  <a:lnTo>
                    <a:pt x="2247862" y="753160"/>
                  </a:lnTo>
                  <a:close/>
                </a:path>
                <a:path w="4945380" h="6772909">
                  <a:moveTo>
                    <a:pt x="4945367" y="6173813"/>
                  </a:moveTo>
                  <a:lnTo>
                    <a:pt x="4940147" y="6133071"/>
                  </a:lnTo>
                  <a:lnTo>
                    <a:pt x="4930508" y="6088316"/>
                  </a:lnTo>
                  <a:lnTo>
                    <a:pt x="4917287" y="6045009"/>
                  </a:lnTo>
                  <a:lnTo>
                    <a:pt x="4900663" y="6003328"/>
                  </a:lnTo>
                  <a:lnTo>
                    <a:pt x="4880788" y="5963424"/>
                  </a:lnTo>
                  <a:lnTo>
                    <a:pt x="4857839" y="5925464"/>
                  </a:lnTo>
                  <a:lnTo>
                    <a:pt x="4831969" y="5889599"/>
                  </a:lnTo>
                  <a:lnTo>
                    <a:pt x="4803343" y="5856008"/>
                  </a:lnTo>
                  <a:lnTo>
                    <a:pt x="4772126" y="5824829"/>
                  </a:lnTo>
                  <a:lnTo>
                    <a:pt x="4738471" y="5796254"/>
                  </a:lnTo>
                  <a:lnTo>
                    <a:pt x="4702568" y="5770435"/>
                  </a:lnTo>
                  <a:lnTo>
                    <a:pt x="4664557" y="5747524"/>
                  </a:lnTo>
                  <a:lnTo>
                    <a:pt x="4624616" y="5727700"/>
                  </a:lnTo>
                  <a:lnTo>
                    <a:pt x="4582896" y="5711114"/>
                  </a:lnTo>
                  <a:lnTo>
                    <a:pt x="4539564" y="5697918"/>
                  </a:lnTo>
                  <a:lnTo>
                    <a:pt x="4494796" y="5688304"/>
                  </a:lnTo>
                  <a:lnTo>
                    <a:pt x="4453318" y="5682996"/>
                  </a:lnTo>
                  <a:lnTo>
                    <a:pt x="4349915" y="5682996"/>
                  </a:lnTo>
                  <a:lnTo>
                    <a:pt x="4308526" y="5688304"/>
                  </a:lnTo>
                  <a:lnTo>
                    <a:pt x="4263822" y="5697918"/>
                  </a:lnTo>
                  <a:lnTo>
                    <a:pt x="4220565" y="5711114"/>
                  </a:lnTo>
                  <a:lnTo>
                    <a:pt x="4178897" y="5727700"/>
                  </a:lnTo>
                  <a:lnTo>
                    <a:pt x="4139006" y="5747524"/>
                  </a:lnTo>
                  <a:lnTo>
                    <a:pt x="4101046" y="5770435"/>
                  </a:lnTo>
                  <a:lnTo>
                    <a:pt x="4065168" y="5796254"/>
                  </a:lnTo>
                  <a:lnTo>
                    <a:pt x="4031551" y="5824829"/>
                  </a:lnTo>
                  <a:lnTo>
                    <a:pt x="4000360" y="5856008"/>
                  </a:lnTo>
                  <a:lnTo>
                    <a:pt x="3971760" y="5889599"/>
                  </a:lnTo>
                  <a:lnTo>
                    <a:pt x="3945902" y="5925464"/>
                  </a:lnTo>
                  <a:lnTo>
                    <a:pt x="3922953" y="5963424"/>
                  </a:lnTo>
                  <a:lnTo>
                    <a:pt x="3903091" y="6003328"/>
                  </a:lnTo>
                  <a:lnTo>
                    <a:pt x="3886479" y="6045009"/>
                  </a:lnTo>
                  <a:lnTo>
                    <a:pt x="3873258" y="6088316"/>
                  </a:lnTo>
                  <a:lnTo>
                    <a:pt x="3863619" y="6133071"/>
                  </a:lnTo>
                  <a:lnTo>
                    <a:pt x="3857714" y="6179109"/>
                  </a:lnTo>
                  <a:lnTo>
                    <a:pt x="3855707" y="6226276"/>
                  </a:lnTo>
                  <a:lnTo>
                    <a:pt x="3857714" y="6273368"/>
                  </a:lnTo>
                  <a:lnTo>
                    <a:pt x="3863619" y="6319355"/>
                  </a:lnTo>
                  <a:lnTo>
                    <a:pt x="3873258" y="6364071"/>
                  </a:lnTo>
                  <a:lnTo>
                    <a:pt x="3886479" y="6407366"/>
                  </a:lnTo>
                  <a:lnTo>
                    <a:pt x="3903091" y="6449073"/>
                  </a:lnTo>
                  <a:lnTo>
                    <a:pt x="3922953" y="6489014"/>
                  </a:lnTo>
                  <a:lnTo>
                    <a:pt x="3945902" y="6527025"/>
                  </a:lnTo>
                  <a:lnTo>
                    <a:pt x="3971760" y="6562941"/>
                  </a:lnTo>
                  <a:lnTo>
                    <a:pt x="4000360" y="6596608"/>
                  </a:lnTo>
                  <a:lnTo>
                    <a:pt x="4031551" y="6627863"/>
                  </a:lnTo>
                  <a:lnTo>
                    <a:pt x="4065168" y="6656514"/>
                  </a:lnTo>
                  <a:lnTo>
                    <a:pt x="4101046" y="6682422"/>
                  </a:lnTo>
                  <a:lnTo>
                    <a:pt x="4139006" y="6705409"/>
                  </a:lnTo>
                  <a:lnTo>
                    <a:pt x="4178897" y="6725323"/>
                  </a:lnTo>
                  <a:lnTo>
                    <a:pt x="4220565" y="6741973"/>
                  </a:lnTo>
                  <a:lnTo>
                    <a:pt x="4263822" y="6755219"/>
                  </a:lnTo>
                  <a:lnTo>
                    <a:pt x="4308526" y="6764883"/>
                  </a:lnTo>
                  <a:lnTo>
                    <a:pt x="4354487" y="6770802"/>
                  </a:lnTo>
                  <a:lnTo>
                    <a:pt x="4397934" y="6772656"/>
                  </a:lnTo>
                  <a:lnTo>
                    <a:pt x="4405211" y="6772656"/>
                  </a:lnTo>
                  <a:lnTo>
                    <a:pt x="4448734" y="6770802"/>
                  </a:lnTo>
                  <a:lnTo>
                    <a:pt x="4494796" y="6764883"/>
                  </a:lnTo>
                  <a:lnTo>
                    <a:pt x="4539564" y="6755219"/>
                  </a:lnTo>
                  <a:lnTo>
                    <a:pt x="4582896" y="6741973"/>
                  </a:lnTo>
                  <a:lnTo>
                    <a:pt x="4624616" y="6725323"/>
                  </a:lnTo>
                  <a:lnTo>
                    <a:pt x="4664557" y="6705409"/>
                  </a:lnTo>
                  <a:lnTo>
                    <a:pt x="4702568" y="6682422"/>
                  </a:lnTo>
                  <a:lnTo>
                    <a:pt x="4738471" y="6656514"/>
                  </a:lnTo>
                  <a:lnTo>
                    <a:pt x="4772126" y="6627863"/>
                  </a:lnTo>
                  <a:lnTo>
                    <a:pt x="4803343" y="6596608"/>
                  </a:lnTo>
                  <a:lnTo>
                    <a:pt x="4831969" y="6562941"/>
                  </a:lnTo>
                  <a:lnTo>
                    <a:pt x="4857839" y="6527025"/>
                  </a:lnTo>
                  <a:lnTo>
                    <a:pt x="4880788" y="6489014"/>
                  </a:lnTo>
                  <a:lnTo>
                    <a:pt x="4900663" y="6449073"/>
                  </a:lnTo>
                  <a:lnTo>
                    <a:pt x="4917287" y="6407366"/>
                  </a:lnTo>
                  <a:lnTo>
                    <a:pt x="4930508" y="6364071"/>
                  </a:lnTo>
                  <a:lnTo>
                    <a:pt x="4940147" y="6319355"/>
                  </a:lnTo>
                  <a:lnTo>
                    <a:pt x="4945367" y="6278651"/>
                  </a:lnTo>
                  <a:lnTo>
                    <a:pt x="4945367" y="6173813"/>
                  </a:lnTo>
                  <a:close/>
                </a:path>
              </a:pathLst>
            </a:custGeom>
            <a:solidFill>
              <a:srgbClr val="FFC5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5154" y="251536"/>
            <a:ext cx="37738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Questions??</a:t>
            </a:r>
            <a:endParaRPr sz="5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404" y="5399739"/>
            <a:ext cx="1247739" cy="1247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916" y="5399739"/>
            <a:ext cx="1247739" cy="12477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230120" cy="2533015"/>
          </a:xfrm>
          <a:custGeom>
            <a:avLst/>
            <a:gdLst/>
            <a:ahLst/>
            <a:cxnLst/>
            <a:rect l="l" t="t" r="r" b="b"/>
            <a:pathLst>
              <a:path w="2230120" h="2533015">
                <a:moveTo>
                  <a:pt x="1244085" y="0"/>
                </a:moveTo>
                <a:lnTo>
                  <a:pt x="660106" y="0"/>
                </a:lnTo>
                <a:lnTo>
                  <a:pt x="625830" y="8310"/>
                </a:lnTo>
                <a:lnTo>
                  <a:pt x="581536" y="20764"/>
                </a:lnTo>
                <a:lnTo>
                  <a:pt x="537903" y="34747"/>
                </a:lnTo>
                <a:lnTo>
                  <a:pt x="494964" y="50230"/>
                </a:lnTo>
                <a:lnTo>
                  <a:pt x="452749" y="67181"/>
                </a:lnTo>
                <a:lnTo>
                  <a:pt x="411289" y="85570"/>
                </a:lnTo>
                <a:lnTo>
                  <a:pt x="370615" y="105365"/>
                </a:lnTo>
                <a:lnTo>
                  <a:pt x="330759" y="126537"/>
                </a:lnTo>
                <a:lnTo>
                  <a:pt x="291751" y="149055"/>
                </a:lnTo>
                <a:lnTo>
                  <a:pt x="253623" y="172887"/>
                </a:lnTo>
                <a:lnTo>
                  <a:pt x="216406" y="198003"/>
                </a:lnTo>
                <a:lnTo>
                  <a:pt x="180130" y="224372"/>
                </a:lnTo>
                <a:lnTo>
                  <a:pt x="144827" y="251964"/>
                </a:lnTo>
                <a:lnTo>
                  <a:pt x="110528" y="280748"/>
                </a:lnTo>
                <a:lnTo>
                  <a:pt x="77264" y="310692"/>
                </a:lnTo>
                <a:lnTo>
                  <a:pt x="45066" y="341767"/>
                </a:lnTo>
                <a:lnTo>
                  <a:pt x="13964" y="373941"/>
                </a:lnTo>
                <a:lnTo>
                  <a:pt x="0" y="389429"/>
                </a:lnTo>
                <a:lnTo>
                  <a:pt x="0" y="2108915"/>
                </a:lnTo>
                <a:lnTo>
                  <a:pt x="45066" y="2156690"/>
                </a:lnTo>
                <a:lnTo>
                  <a:pt x="77264" y="2187845"/>
                </a:lnTo>
                <a:lnTo>
                  <a:pt x="110528" y="2217871"/>
                </a:lnTo>
                <a:lnTo>
                  <a:pt x="144827" y="2246738"/>
                </a:lnTo>
                <a:lnTo>
                  <a:pt x="180130" y="2274414"/>
                </a:lnTo>
                <a:lnTo>
                  <a:pt x="216406" y="2300867"/>
                </a:lnTo>
                <a:lnTo>
                  <a:pt x="253623" y="2326067"/>
                </a:lnTo>
                <a:lnTo>
                  <a:pt x="291751" y="2349982"/>
                </a:lnTo>
                <a:lnTo>
                  <a:pt x="330759" y="2372580"/>
                </a:lnTo>
                <a:lnTo>
                  <a:pt x="370615" y="2393832"/>
                </a:lnTo>
                <a:lnTo>
                  <a:pt x="411289" y="2413704"/>
                </a:lnTo>
                <a:lnTo>
                  <a:pt x="452749" y="2432167"/>
                </a:lnTo>
                <a:lnTo>
                  <a:pt x="494964" y="2449188"/>
                </a:lnTo>
                <a:lnTo>
                  <a:pt x="537903" y="2464737"/>
                </a:lnTo>
                <a:lnTo>
                  <a:pt x="581536" y="2478781"/>
                </a:lnTo>
                <a:lnTo>
                  <a:pt x="625831" y="2491291"/>
                </a:lnTo>
                <a:lnTo>
                  <a:pt x="670756" y="2502234"/>
                </a:lnTo>
                <a:lnTo>
                  <a:pt x="716282" y="2511580"/>
                </a:lnTo>
                <a:lnTo>
                  <a:pt x="762376" y="2519296"/>
                </a:lnTo>
                <a:lnTo>
                  <a:pt x="809008" y="2525352"/>
                </a:lnTo>
                <a:lnTo>
                  <a:pt x="856147" y="2529717"/>
                </a:lnTo>
                <a:lnTo>
                  <a:pt x="903762" y="2532359"/>
                </a:lnTo>
                <a:lnTo>
                  <a:pt x="932412" y="2532888"/>
                </a:lnTo>
                <a:lnTo>
                  <a:pt x="971270" y="2532888"/>
                </a:lnTo>
                <a:lnTo>
                  <a:pt x="1047689" y="2529717"/>
                </a:lnTo>
                <a:lnTo>
                  <a:pt x="1094919" y="2525352"/>
                </a:lnTo>
                <a:lnTo>
                  <a:pt x="1141637" y="2519296"/>
                </a:lnTo>
                <a:lnTo>
                  <a:pt x="1187814" y="2511580"/>
                </a:lnTo>
                <a:lnTo>
                  <a:pt x="1233417" y="2502234"/>
                </a:lnTo>
                <a:lnTo>
                  <a:pt x="1278417" y="2491291"/>
                </a:lnTo>
                <a:lnTo>
                  <a:pt x="1322782" y="2478781"/>
                </a:lnTo>
                <a:lnTo>
                  <a:pt x="1366481" y="2464737"/>
                </a:lnTo>
                <a:lnTo>
                  <a:pt x="1409483" y="2449188"/>
                </a:lnTo>
                <a:lnTo>
                  <a:pt x="1451757" y="2432167"/>
                </a:lnTo>
                <a:lnTo>
                  <a:pt x="1493273" y="2413704"/>
                </a:lnTo>
                <a:lnTo>
                  <a:pt x="1533998" y="2393832"/>
                </a:lnTo>
                <a:lnTo>
                  <a:pt x="1573904" y="2372580"/>
                </a:lnTo>
                <a:lnTo>
                  <a:pt x="1612957" y="2349982"/>
                </a:lnTo>
                <a:lnTo>
                  <a:pt x="1651128" y="2326067"/>
                </a:lnTo>
                <a:lnTo>
                  <a:pt x="1688385" y="2300867"/>
                </a:lnTo>
                <a:lnTo>
                  <a:pt x="1724698" y="2274414"/>
                </a:lnTo>
                <a:lnTo>
                  <a:pt x="1760035" y="2246738"/>
                </a:lnTo>
                <a:lnTo>
                  <a:pt x="1794366" y="2217871"/>
                </a:lnTo>
                <a:lnTo>
                  <a:pt x="1827659" y="2187845"/>
                </a:lnTo>
                <a:lnTo>
                  <a:pt x="1859884" y="2156690"/>
                </a:lnTo>
                <a:lnTo>
                  <a:pt x="1891010" y="2124438"/>
                </a:lnTo>
                <a:lnTo>
                  <a:pt x="1921005" y="2091121"/>
                </a:lnTo>
                <a:lnTo>
                  <a:pt x="1949839" y="2056768"/>
                </a:lnTo>
                <a:lnTo>
                  <a:pt x="1977480" y="2021413"/>
                </a:lnTo>
                <a:lnTo>
                  <a:pt x="2003898" y="1985085"/>
                </a:lnTo>
                <a:lnTo>
                  <a:pt x="2029062" y="1947817"/>
                </a:lnTo>
                <a:lnTo>
                  <a:pt x="2052941" y="1909639"/>
                </a:lnTo>
                <a:lnTo>
                  <a:pt x="2075504" y="1870583"/>
                </a:lnTo>
                <a:lnTo>
                  <a:pt x="2096720" y="1830680"/>
                </a:lnTo>
                <a:lnTo>
                  <a:pt x="2116557" y="1789962"/>
                </a:lnTo>
                <a:lnTo>
                  <a:pt x="2134986" y="1748459"/>
                </a:lnTo>
                <a:lnTo>
                  <a:pt x="2151974" y="1706204"/>
                </a:lnTo>
                <a:lnTo>
                  <a:pt x="2167492" y="1663226"/>
                </a:lnTo>
                <a:lnTo>
                  <a:pt x="2181507" y="1619559"/>
                </a:lnTo>
                <a:lnTo>
                  <a:pt x="2193990" y="1575232"/>
                </a:lnTo>
                <a:lnTo>
                  <a:pt x="2204908" y="1530277"/>
                </a:lnTo>
                <a:lnTo>
                  <a:pt x="2214232" y="1484726"/>
                </a:lnTo>
                <a:lnTo>
                  <a:pt x="2221930" y="1438609"/>
                </a:lnTo>
                <a:lnTo>
                  <a:pt x="2227972" y="1391959"/>
                </a:lnTo>
                <a:lnTo>
                  <a:pt x="2229582" y="1374523"/>
                </a:lnTo>
                <a:lnTo>
                  <a:pt x="2229582" y="1123490"/>
                </a:lnTo>
                <a:lnTo>
                  <a:pt x="2221930" y="1059323"/>
                </a:lnTo>
                <a:lnTo>
                  <a:pt x="2214232" y="1013162"/>
                </a:lnTo>
                <a:lnTo>
                  <a:pt x="2204908" y="967579"/>
                </a:lnTo>
                <a:lnTo>
                  <a:pt x="2193990" y="922603"/>
                </a:lnTo>
                <a:lnTo>
                  <a:pt x="2181507" y="878265"/>
                </a:lnTo>
                <a:lnTo>
                  <a:pt x="2167492" y="834596"/>
                </a:lnTo>
                <a:lnTo>
                  <a:pt x="2151974" y="791626"/>
                </a:lnTo>
                <a:lnTo>
                  <a:pt x="2134986" y="749388"/>
                </a:lnTo>
                <a:lnTo>
                  <a:pt x="2116557" y="707910"/>
                </a:lnTo>
                <a:lnTo>
                  <a:pt x="2096720" y="667225"/>
                </a:lnTo>
                <a:lnTo>
                  <a:pt x="2075504" y="627362"/>
                </a:lnTo>
                <a:lnTo>
                  <a:pt x="2052941" y="588352"/>
                </a:lnTo>
                <a:lnTo>
                  <a:pt x="2029062" y="550227"/>
                </a:lnTo>
                <a:lnTo>
                  <a:pt x="2003898" y="513017"/>
                </a:lnTo>
                <a:lnTo>
                  <a:pt x="1977480" y="476753"/>
                </a:lnTo>
                <a:lnTo>
                  <a:pt x="1949838" y="441465"/>
                </a:lnTo>
                <a:lnTo>
                  <a:pt x="1921005" y="407184"/>
                </a:lnTo>
                <a:lnTo>
                  <a:pt x="1891010" y="373941"/>
                </a:lnTo>
                <a:lnTo>
                  <a:pt x="1859884" y="341767"/>
                </a:lnTo>
                <a:lnTo>
                  <a:pt x="1827659" y="310692"/>
                </a:lnTo>
                <a:lnTo>
                  <a:pt x="1794366" y="280748"/>
                </a:lnTo>
                <a:lnTo>
                  <a:pt x="1760035" y="251964"/>
                </a:lnTo>
                <a:lnTo>
                  <a:pt x="1724698" y="224372"/>
                </a:lnTo>
                <a:lnTo>
                  <a:pt x="1688385" y="198003"/>
                </a:lnTo>
                <a:lnTo>
                  <a:pt x="1651128" y="172887"/>
                </a:lnTo>
                <a:lnTo>
                  <a:pt x="1612957" y="149055"/>
                </a:lnTo>
                <a:lnTo>
                  <a:pt x="1573904" y="126537"/>
                </a:lnTo>
                <a:lnTo>
                  <a:pt x="1533998" y="105365"/>
                </a:lnTo>
                <a:lnTo>
                  <a:pt x="1493273" y="85570"/>
                </a:lnTo>
                <a:lnTo>
                  <a:pt x="1451757" y="67181"/>
                </a:lnTo>
                <a:lnTo>
                  <a:pt x="1409483" y="50230"/>
                </a:lnTo>
                <a:lnTo>
                  <a:pt x="1366481" y="34747"/>
                </a:lnTo>
                <a:lnTo>
                  <a:pt x="1322782" y="20764"/>
                </a:lnTo>
                <a:lnTo>
                  <a:pt x="1278417" y="8310"/>
                </a:lnTo>
                <a:lnTo>
                  <a:pt x="1244085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4502" y="570941"/>
            <a:ext cx="3962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5" dirty="0"/>
              <a:t>Today’s</a:t>
            </a:r>
            <a:r>
              <a:rPr sz="4400" spc="-85" dirty="0"/>
              <a:t> </a:t>
            </a:r>
            <a:r>
              <a:rPr sz="4400" dirty="0"/>
              <a:t>agenda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4031996" y="1847469"/>
            <a:ext cx="548640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01.</a:t>
            </a:r>
            <a:endParaRPr sz="32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114"/>
              </a:spcBef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02.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3746" y="2926949"/>
            <a:ext cx="3134995" cy="190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7070" indent="-669290">
              <a:lnSpc>
                <a:spcPts val="2950"/>
              </a:lnSpc>
              <a:buClr>
                <a:srgbClr val="001F5F"/>
              </a:buClr>
              <a:buSzPct val="160000"/>
              <a:buFont typeface="Calibri"/>
              <a:buAutoNum type="arabicPeriod" startAt="3"/>
              <a:tabLst>
                <a:tab pos="687070" algn="l"/>
                <a:tab pos="687705" algn="l"/>
              </a:tabLst>
            </a:pPr>
            <a:r>
              <a:rPr sz="2000" spc="30" dirty="0">
                <a:solidFill>
                  <a:srgbClr val="1E3667"/>
                </a:solidFill>
                <a:latin typeface="Trebuchet MS"/>
                <a:cs typeface="Trebuchet MS"/>
              </a:rPr>
              <a:t>Speciﬁcations</a:t>
            </a:r>
            <a:endParaRPr sz="2000">
              <a:latin typeface="Trebuchet MS"/>
              <a:cs typeface="Trebuchet MS"/>
            </a:endParaRPr>
          </a:p>
          <a:p>
            <a:pPr marL="687070" indent="-675005">
              <a:lnSpc>
                <a:spcPts val="3790"/>
              </a:lnSpc>
              <a:spcBef>
                <a:spcPts val="95"/>
              </a:spcBef>
              <a:buClr>
                <a:srgbClr val="001F5F"/>
              </a:buClr>
              <a:buSzPct val="160000"/>
              <a:buFont typeface="Calibri"/>
              <a:buAutoNum type="arabicPeriod" startAt="3"/>
              <a:tabLst>
                <a:tab pos="687070" algn="l"/>
                <a:tab pos="687705" algn="l"/>
              </a:tabLst>
            </a:pPr>
            <a:r>
              <a:rPr sz="2000" spc="45" dirty="0">
                <a:solidFill>
                  <a:srgbClr val="1E3667"/>
                </a:solidFill>
                <a:latin typeface="Trebuchet MS"/>
                <a:cs typeface="Trebuchet MS"/>
              </a:rPr>
              <a:t>Color</a:t>
            </a:r>
            <a:r>
              <a:rPr sz="2000" spc="-130" dirty="0">
                <a:solidFill>
                  <a:srgbClr val="1E3667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1E3667"/>
                </a:solidFill>
                <a:latin typeface="Trebuchet MS"/>
                <a:cs typeface="Trebuchet MS"/>
              </a:rPr>
              <a:t>Options</a:t>
            </a:r>
            <a:endParaRPr sz="2000">
              <a:latin typeface="Trebuchet MS"/>
              <a:cs typeface="Trebuchet MS"/>
            </a:endParaRPr>
          </a:p>
          <a:p>
            <a:pPr marL="687070" indent="-648970">
              <a:lnSpc>
                <a:spcPts val="3790"/>
              </a:lnSpc>
              <a:buClr>
                <a:srgbClr val="001F5F"/>
              </a:buClr>
              <a:buSzPct val="160000"/>
              <a:buFont typeface="Calibri"/>
              <a:buAutoNum type="arabicPeriod" startAt="3"/>
              <a:tabLst>
                <a:tab pos="687705" algn="l"/>
              </a:tabLst>
            </a:pPr>
            <a:r>
              <a:rPr sz="2000" spc="30" dirty="0">
                <a:solidFill>
                  <a:srgbClr val="1E3667"/>
                </a:solidFill>
                <a:latin typeface="Trebuchet MS"/>
                <a:cs typeface="Trebuchet MS"/>
              </a:rPr>
              <a:t>Fabrics</a:t>
            </a:r>
            <a:endParaRPr sz="2000">
              <a:latin typeface="Trebuchet MS"/>
              <a:cs typeface="Trebuchet MS"/>
            </a:endParaRPr>
          </a:p>
          <a:p>
            <a:pPr marL="687070" indent="-629285">
              <a:lnSpc>
                <a:spcPct val="100000"/>
              </a:lnSpc>
              <a:spcBef>
                <a:spcPts val="445"/>
              </a:spcBef>
              <a:buClr>
                <a:srgbClr val="001F5F"/>
              </a:buClr>
              <a:buSzPct val="160000"/>
              <a:buFont typeface="Calibri"/>
              <a:buAutoNum type="arabicPeriod" startAt="3"/>
              <a:tabLst>
                <a:tab pos="687705" algn="l"/>
              </a:tabLst>
            </a:pPr>
            <a:r>
              <a:rPr sz="2000" spc="60" dirty="0">
                <a:solidFill>
                  <a:srgbClr val="1E3667"/>
                </a:solidFill>
                <a:latin typeface="Trebuchet MS"/>
                <a:cs typeface="Trebuchet MS"/>
              </a:rPr>
              <a:t>Shipping</a:t>
            </a:r>
            <a:r>
              <a:rPr sz="2000" spc="-105" dirty="0">
                <a:solidFill>
                  <a:srgbClr val="1E3667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1E3667"/>
                </a:solidFill>
                <a:latin typeface="Trebuchet MS"/>
                <a:cs typeface="Trebuchet MS"/>
              </a:rPr>
              <a:t>Information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8242" y="1976120"/>
            <a:ext cx="1531620" cy="83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1E3667"/>
                </a:solidFill>
                <a:latin typeface="Trebuchet MS"/>
                <a:cs typeface="Trebuchet MS"/>
              </a:rPr>
              <a:t>Applications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000" spc="80" dirty="0">
                <a:solidFill>
                  <a:srgbClr val="1E3667"/>
                </a:solidFill>
                <a:latin typeface="Trebuchet MS"/>
                <a:cs typeface="Trebuchet MS"/>
              </a:rPr>
              <a:t>Components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2702051"/>
            <a:ext cx="3485388" cy="2322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67515" cy="6838315"/>
            <a:chOff x="0" y="0"/>
            <a:chExt cx="11867515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144" y="335278"/>
              <a:ext cx="9636252" cy="64251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63750" cy="2063750"/>
            </a:xfrm>
            <a:custGeom>
              <a:avLst/>
              <a:gdLst/>
              <a:ahLst/>
              <a:cxnLst/>
              <a:rect l="l" t="t" r="r" b="b"/>
              <a:pathLst>
                <a:path w="2063750" h="2063750">
                  <a:moveTo>
                    <a:pt x="1805598" y="0"/>
                  </a:moveTo>
                  <a:lnTo>
                    <a:pt x="0" y="0"/>
                  </a:lnTo>
                  <a:lnTo>
                    <a:pt x="0" y="1794035"/>
                  </a:lnTo>
                  <a:lnTo>
                    <a:pt x="14014" y="1805022"/>
                  </a:lnTo>
                  <a:lnTo>
                    <a:pt x="50290" y="1831475"/>
                  </a:lnTo>
                  <a:lnTo>
                    <a:pt x="87507" y="1856675"/>
                  </a:lnTo>
                  <a:lnTo>
                    <a:pt x="125636" y="1880589"/>
                  </a:lnTo>
                  <a:lnTo>
                    <a:pt x="164643" y="1903188"/>
                  </a:lnTo>
                  <a:lnTo>
                    <a:pt x="204499" y="1924440"/>
                  </a:lnTo>
                  <a:lnTo>
                    <a:pt x="245173" y="1944312"/>
                  </a:lnTo>
                  <a:lnTo>
                    <a:pt x="286633" y="1962775"/>
                  </a:lnTo>
                  <a:lnTo>
                    <a:pt x="328848" y="1979796"/>
                  </a:lnTo>
                  <a:lnTo>
                    <a:pt x="371788" y="1995345"/>
                  </a:lnTo>
                  <a:lnTo>
                    <a:pt x="415420" y="2009389"/>
                  </a:lnTo>
                  <a:lnTo>
                    <a:pt x="459715" y="2021899"/>
                  </a:lnTo>
                  <a:lnTo>
                    <a:pt x="504640" y="2032842"/>
                  </a:lnTo>
                  <a:lnTo>
                    <a:pt x="550166" y="2042188"/>
                  </a:lnTo>
                  <a:lnTo>
                    <a:pt x="596260" y="2049904"/>
                  </a:lnTo>
                  <a:lnTo>
                    <a:pt x="642892" y="2055960"/>
                  </a:lnTo>
                  <a:lnTo>
                    <a:pt x="690031" y="2060325"/>
                  </a:lnTo>
                  <a:lnTo>
                    <a:pt x="737646" y="2062967"/>
                  </a:lnTo>
                  <a:lnTo>
                    <a:pt x="766291" y="2063496"/>
                  </a:lnTo>
                  <a:lnTo>
                    <a:pt x="805159" y="2063496"/>
                  </a:lnTo>
                  <a:lnTo>
                    <a:pt x="881573" y="2060325"/>
                  </a:lnTo>
                  <a:lnTo>
                    <a:pt x="928803" y="2055960"/>
                  </a:lnTo>
                  <a:lnTo>
                    <a:pt x="975521" y="2049904"/>
                  </a:lnTo>
                  <a:lnTo>
                    <a:pt x="1021698" y="2042188"/>
                  </a:lnTo>
                  <a:lnTo>
                    <a:pt x="1067301" y="2032842"/>
                  </a:lnTo>
                  <a:lnTo>
                    <a:pt x="1112301" y="2021899"/>
                  </a:lnTo>
                  <a:lnTo>
                    <a:pt x="1156666" y="2009389"/>
                  </a:lnTo>
                  <a:lnTo>
                    <a:pt x="1200365" y="1995345"/>
                  </a:lnTo>
                  <a:lnTo>
                    <a:pt x="1243367" y="1979796"/>
                  </a:lnTo>
                  <a:lnTo>
                    <a:pt x="1285641" y="1962775"/>
                  </a:lnTo>
                  <a:lnTo>
                    <a:pt x="1327157" y="1944312"/>
                  </a:lnTo>
                  <a:lnTo>
                    <a:pt x="1367883" y="1924440"/>
                  </a:lnTo>
                  <a:lnTo>
                    <a:pt x="1407788" y="1903188"/>
                  </a:lnTo>
                  <a:lnTo>
                    <a:pt x="1446841" y="1880590"/>
                  </a:lnTo>
                  <a:lnTo>
                    <a:pt x="1485012" y="1856675"/>
                  </a:lnTo>
                  <a:lnTo>
                    <a:pt x="1522269" y="1831475"/>
                  </a:lnTo>
                  <a:lnTo>
                    <a:pt x="1558582" y="1805022"/>
                  </a:lnTo>
                  <a:lnTo>
                    <a:pt x="1593919" y="1777346"/>
                  </a:lnTo>
                  <a:lnTo>
                    <a:pt x="1628250" y="1748479"/>
                  </a:lnTo>
                  <a:lnTo>
                    <a:pt x="1661543" y="1718453"/>
                  </a:lnTo>
                  <a:lnTo>
                    <a:pt x="1693768" y="1687298"/>
                  </a:lnTo>
                  <a:lnTo>
                    <a:pt x="1724894" y="1655046"/>
                  </a:lnTo>
                  <a:lnTo>
                    <a:pt x="1754889" y="1621729"/>
                  </a:lnTo>
                  <a:lnTo>
                    <a:pt x="1783723" y="1587376"/>
                  </a:lnTo>
                  <a:lnTo>
                    <a:pt x="1811364" y="1552021"/>
                  </a:lnTo>
                  <a:lnTo>
                    <a:pt x="1837783" y="1515693"/>
                  </a:lnTo>
                  <a:lnTo>
                    <a:pt x="1862947" y="1478425"/>
                  </a:lnTo>
                  <a:lnTo>
                    <a:pt x="1886825" y="1440247"/>
                  </a:lnTo>
                  <a:lnTo>
                    <a:pt x="1909388" y="1401191"/>
                  </a:lnTo>
                  <a:lnTo>
                    <a:pt x="1930604" y="1361288"/>
                  </a:lnTo>
                  <a:lnTo>
                    <a:pt x="1950441" y="1320570"/>
                  </a:lnTo>
                  <a:lnTo>
                    <a:pt x="1968870" y="1279067"/>
                  </a:lnTo>
                  <a:lnTo>
                    <a:pt x="1985858" y="1236812"/>
                  </a:lnTo>
                  <a:lnTo>
                    <a:pt x="2001376" y="1193835"/>
                  </a:lnTo>
                  <a:lnTo>
                    <a:pt x="2015391" y="1150167"/>
                  </a:lnTo>
                  <a:lnTo>
                    <a:pt x="2027874" y="1105840"/>
                  </a:lnTo>
                  <a:lnTo>
                    <a:pt x="2038793" y="1060885"/>
                  </a:lnTo>
                  <a:lnTo>
                    <a:pt x="2048117" y="1015334"/>
                  </a:lnTo>
                  <a:lnTo>
                    <a:pt x="2055815" y="969218"/>
                  </a:lnTo>
                  <a:lnTo>
                    <a:pt x="2061856" y="922567"/>
                  </a:lnTo>
                  <a:lnTo>
                    <a:pt x="2063466" y="905131"/>
                  </a:lnTo>
                  <a:lnTo>
                    <a:pt x="2063466" y="654098"/>
                  </a:lnTo>
                  <a:lnTo>
                    <a:pt x="2055815" y="589931"/>
                  </a:lnTo>
                  <a:lnTo>
                    <a:pt x="2048117" y="543771"/>
                  </a:lnTo>
                  <a:lnTo>
                    <a:pt x="2038793" y="498187"/>
                  </a:lnTo>
                  <a:lnTo>
                    <a:pt x="2027874" y="453211"/>
                  </a:lnTo>
                  <a:lnTo>
                    <a:pt x="2015391" y="408873"/>
                  </a:lnTo>
                  <a:lnTo>
                    <a:pt x="2001376" y="365204"/>
                  </a:lnTo>
                  <a:lnTo>
                    <a:pt x="1985858" y="322235"/>
                  </a:lnTo>
                  <a:lnTo>
                    <a:pt x="1968870" y="279996"/>
                  </a:lnTo>
                  <a:lnTo>
                    <a:pt x="1950441" y="238518"/>
                  </a:lnTo>
                  <a:lnTo>
                    <a:pt x="1930604" y="197833"/>
                  </a:lnTo>
                  <a:lnTo>
                    <a:pt x="1909388" y="157970"/>
                  </a:lnTo>
                  <a:lnTo>
                    <a:pt x="1886825" y="118961"/>
                  </a:lnTo>
                  <a:lnTo>
                    <a:pt x="1862947" y="80835"/>
                  </a:lnTo>
                  <a:lnTo>
                    <a:pt x="1837783" y="43625"/>
                  </a:lnTo>
                  <a:lnTo>
                    <a:pt x="1811364" y="7361"/>
                  </a:lnTo>
                  <a:lnTo>
                    <a:pt x="1805598" y="0"/>
                  </a:lnTo>
                  <a:close/>
                </a:path>
              </a:pathLst>
            </a:custGeom>
            <a:solidFill>
              <a:srgbClr val="FF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680" y="5286754"/>
              <a:ext cx="1473707" cy="14737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78568" y="983017"/>
              <a:ext cx="1845945" cy="1847214"/>
            </a:xfrm>
            <a:custGeom>
              <a:avLst/>
              <a:gdLst/>
              <a:ahLst/>
              <a:cxnLst/>
              <a:rect l="l" t="t" r="r" b="b"/>
              <a:pathLst>
                <a:path w="1845945" h="1847214">
                  <a:moveTo>
                    <a:pt x="1013945" y="0"/>
                  </a:moveTo>
                  <a:lnTo>
                    <a:pt x="835182" y="0"/>
                  </a:lnTo>
                  <a:lnTo>
                    <a:pt x="783743" y="6267"/>
                  </a:lnTo>
                  <a:lnTo>
                    <a:pt x="738231" y="14389"/>
                  </a:lnTo>
                  <a:lnTo>
                    <a:pt x="693516" y="24703"/>
                  </a:lnTo>
                  <a:lnTo>
                    <a:pt x="649656" y="37152"/>
                  </a:lnTo>
                  <a:lnTo>
                    <a:pt x="606708" y="51676"/>
                  </a:lnTo>
                  <a:lnTo>
                    <a:pt x="564732" y="68219"/>
                  </a:lnTo>
                  <a:lnTo>
                    <a:pt x="523784" y="86723"/>
                  </a:lnTo>
                  <a:lnTo>
                    <a:pt x="483925" y="107130"/>
                  </a:lnTo>
                  <a:lnTo>
                    <a:pt x="445211" y="129383"/>
                  </a:lnTo>
                  <a:lnTo>
                    <a:pt x="407701" y="153424"/>
                  </a:lnTo>
                  <a:lnTo>
                    <a:pt x="371453" y="179195"/>
                  </a:lnTo>
                  <a:lnTo>
                    <a:pt x="336526" y="206638"/>
                  </a:lnTo>
                  <a:lnTo>
                    <a:pt x="302977" y="235697"/>
                  </a:lnTo>
                  <a:lnTo>
                    <a:pt x="270865" y="266313"/>
                  </a:lnTo>
                  <a:lnTo>
                    <a:pt x="240248" y="298428"/>
                  </a:lnTo>
                  <a:lnTo>
                    <a:pt x="211185" y="331986"/>
                  </a:lnTo>
                  <a:lnTo>
                    <a:pt x="183733" y="366928"/>
                  </a:lnTo>
                  <a:lnTo>
                    <a:pt x="157951" y="403196"/>
                  </a:lnTo>
                  <a:lnTo>
                    <a:pt x="133896" y="440733"/>
                  </a:lnTo>
                  <a:lnTo>
                    <a:pt x="111628" y="479482"/>
                  </a:lnTo>
                  <a:lnTo>
                    <a:pt x="91205" y="519384"/>
                  </a:lnTo>
                  <a:lnTo>
                    <a:pt x="72684" y="560382"/>
                  </a:lnTo>
                  <a:lnTo>
                    <a:pt x="56124" y="602419"/>
                  </a:lnTo>
                  <a:lnTo>
                    <a:pt x="41583" y="645436"/>
                  </a:lnTo>
                  <a:lnTo>
                    <a:pt x="29119" y="689376"/>
                  </a:lnTo>
                  <a:lnTo>
                    <a:pt x="18791" y="734181"/>
                  </a:lnTo>
                  <a:lnTo>
                    <a:pt x="10657" y="779793"/>
                  </a:lnTo>
                  <a:lnTo>
                    <a:pt x="4775" y="826156"/>
                  </a:lnTo>
                  <a:lnTo>
                    <a:pt x="1203" y="873211"/>
                  </a:lnTo>
                  <a:lnTo>
                    <a:pt x="0" y="920887"/>
                  </a:lnTo>
                  <a:lnTo>
                    <a:pt x="1203" y="968498"/>
                  </a:lnTo>
                  <a:lnTo>
                    <a:pt x="4775" y="1015480"/>
                  </a:lnTo>
                  <a:lnTo>
                    <a:pt x="10657" y="1061787"/>
                  </a:lnTo>
                  <a:lnTo>
                    <a:pt x="18792" y="1107360"/>
                  </a:lnTo>
                  <a:lnTo>
                    <a:pt x="29120" y="1152140"/>
                  </a:lnTo>
                  <a:lnTo>
                    <a:pt x="41583" y="1196070"/>
                  </a:lnTo>
                  <a:lnTo>
                    <a:pt x="56124" y="1239089"/>
                  </a:lnTo>
                  <a:lnTo>
                    <a:pt x="72684" y="1281141"/>
                  </a:lnTo>
                  <a:lnTo>
                    <a:pt x="91205" y="1322165"/>
                  </a:lnTo>
                  <a:lnTo>
                    <a:pt x="111629" y="1362104"/>
                  </a:lnTo>
                  <a:lnTo>
                    <a:pt x="133897" y="1400898"/>
                  </a:lnTo>
                  <a:lnTo>
                    <a:pt x="157951" y="1438490"/>
                  </a:lnTo>
                  <a:lnTo>
                    <a:pt x="183733" y="1474819"/>
                  </a:lnTo>
                  <a:lnTo>
                    <a:pt x="211185" y="1509828"/>
                  </a:lnTo>
                  <a:lnTo>
                    <a:pt x="240249" y="1543458"/>
                  </a:lnTo>
                  <a:lnTo>
                    <a:pt x="270866" y="1575650"/>
                  </a:lnTo>
                  <a:lnTo>
                    <a:pt x="302977" y="1606346"/>
                  </a:lnTo>
                  <a:lnTo>
                    <a:pt x="336526" y="1635487"/>
                  </a:lnTo>
                  <a:lnTo>
                    <a:pt x="371454" y="1663014"/>
                  </a:lnTo>
                  <a:lnTo>
                    <a:pt x="407701" y="1688868"/>
                  </a:lnTo>
                  <a:lnTo>
                    <a:pt x="445211" y="1712991"/>
                  </a:lnTo>
                  <a:lnTo>
                    <a:pt x="483925" y="1735325"/>
                  </a:lnTo>
                  <a:lnTo>
                    <a:pt x="523785" y="1755809"/>
                  </a:lnTo>
                  <a:lnTo>
                    <a:pt x="564732" y="1774387"/>
                  </a:lnTo>
                  <a:lnTo>
                    <a:pt x="606709" y="1790999"/>
                  </a:lnTo>
                  <a:lnTo>
                    <a:pt x="649656" y="1805586"/>
                  </a:lnTo>
                  <a:lnTo>
                    <a:pt x="693517" y="1818090"/>
                  </a:lnTo>
                  <a:lnTo>
                    <a:pt x="738232" y="1828452"/>
                  </a:lnTo>
                  <a:lnTo>
                    <a:pt x="783744" y="1836614"/>
                  </a:lnTo>
                  <a:lnTo>
                    <a:pt x="829993" y="1842516"/>
                  </a:lnTo>
                  <a:lnTo>
                    <a:pt x="876923" y="1846101"/>
                  </a:lnTo>
                  <a:lnTo>
                    <a:pt x="914284" y="1847050"/>
                  </a:lnTo>
                  <a:lnTo>
                    <a:pt x="934685" y="1847050"/>
                  </a:lnTo>
                  <a:lnTo>
                    <a:pt x="1019145" y="1842516"/>
                  </a:lnTo>
                  <a:lnTo>
                    <a:pt x="1065480" y="1836614"/>
                  </a:lnTo>
                  <a:lnTo>
                    <a:pt x="1111072" y="1828453"/>
                  </a:lnTo>
                  <a:lnTo>
                    <a:pt x="1155862" y="1818090"/>
                  </a:lnTo>
                  <a:lnTo>
                    <a:pt x="1199791" y="1805586"/>
                  </a:lnTo>
                  <a:lnTo>
                    <a:pt x="1242803" y="1790999"/>
                  </a:lnTo>
                  <a:lnTo>
                    <a:pt x="1284839" y="1774387"/>
                  </a:lnTo>
                  <a:lnTo>
                    <a:pt x="1325841" y="1755810"/>
                  </a:lnTo>
                  <a:lnTo>
                    <a:pt x="1365750" y="1735325"/>
                  </a:lnTo>
                  <a:lnTo>
                    <a:pt x="1404510" y="1712991"/>
                  </a:lnTo>
                  <a:lnTo>
                    <a:pt x="1442061" y="1688868"/>
                  </a:lnTo>
                  <a:lnTo>
                    <a:pt x="1478347" y="1663014"/>
                  </a:lnTo>
                  <a:lnTo>
                    <a:pt x="1513308" y="1635487"/>
                  </a:lnTo>
                  <a:lnTo>
                    <a:pt x="1546887" y="1606346"/>
                  </a:lnTo>
                  <a:lnTo>
                    <a:pt x="1579026" y="1575651"/>
                  </a:lnTo>
                  <a:lnTo>
                    <a:pt x="1609666" y="1543459"/>
                  </a:lnTo>
                  <a:lnTo>
                    <a:pt x="1638750" y="1509829"/>
                  </a:lnTo>
                  <a:lnTo>
                    <a:pt x="1666220" y="1474819"/>
                  </a:lnTo>
                  <a:lnTo>
                    <a:pt x="1692018" y="1438490"/>
                  </a:lnTo>
                  <a:lnTo>
                    <a:pt x="1716085" y="1400899"/>
                  </a:lnTo>
                  <a:lnTo>
                    <a:pt x="1738364" y="1362104"/>
                  </a:lnTo>
                  <a:lnTo>
                    <a:pt x="1758796" y="1322166"/>
                  </a:lnTo>
                  <a:lnTo>
                    <a:pt x="1777325" y="1281141"/>
                  </a:lnTo>
                  <a:lnTo>
                    <a:pt x="1793890" y="1239090"/>
                  </a:lnTo>
                  <a:lnTo>
                    <a:pt x="1808435" y="1196070"/>
                  </a:lnTo>
                  <a:lnTo>
                    <a:pt x="1820902" y="1152140"/>
                  </a:lnTo>
                  <a:lnTo>
                    <a:pt x="1831232" y="1107360"/>
                  </a:lnTo>
                  <a:lnTo>
                    <a:pt x="1839367" y="1061787"/>
                  </a:lnTo>
                  <a:lnTo>
                    <a:pt x="1845250" y="1015480"/>
                  </a:lnTo>
                  <a:lnTo>
                    <a:pt x="1845511" y="1012051"/>
                  </a:lnTo>
                  <a:lnTo>
                    <a:pt x="1845511" y="829591"/>
                  </a:lnTo>
                  <a:lnTo>
                    <a:pt x="1839367" y="779794"/>
                  </a:lnTo>
                  <a:lnTo>
                    <a:pt x="1831232" y="734181"/>
                  </a:lnTo>
                  <a:lnTo>
                    <a:pt x="1820902" y="689376"/>
                  </a:lnTo>
                  <a:lnTo>
                    <a:pt x="1808435" y="645436"/>
                  </a:lnTo>
                  <a:lnTo>
                    <a:pt x="1793890" y="602419"/>
                  </a:lnTo>
                  <a:lnTo>
                    <a:pt x="1777324" y="560383"/>
                  </a:lnTo>
                  <a:lnTo>
                    <a:pt x="1758796" y="519384"/>
                  </a:lnTo>
                  <a:lnTo>
                    <a:pt x="1738364" y="479482"/>
                  </a:lnTo>
                  <a:lnTo>
                    <a:pt x="1716085" y="440734"/>
                  </a:lnTo>
                  <a:lnTo>
                    <a:pt x="1692017" y="403196"/>
                  </a:lnTo>
                  <a:lnTo>
                    <a:pt x="1666220" y="366928"/>
                  </a:lnTo>
                  <a:lnTo>
                    <a:pt x="1638750" y="331986"/>
                  </a:lnTo>
                  <a:lnTo>
                    <a:pt x="1609666" y="298429"/>
                  </a:lnTo>
                  <a:lnTo>
                    <a:pt x="1579025" y="266313"/>
                  </a:lnTo>
                  <a:lnTo>
                    <a:pt x="1546886" y="235697"/>
                  </a:lnTo>
                  <a:lnTo>
                    <a:pt x="1513307" y="206639"/>
                  </a:lnTo>
                  <a:lnTo>
                    <a:pt x="1478346" y="179195"/>
                  </a:lnTo>
                  <a:lnTo>
                    <a:pt x="1442061" y="153424"/>
                  </a:lnTo>
                  <a:lnTo>
                    <a:pt x="1404509" y="129383"/>
                  </a:lnTo>
                  <a:lnTo>
                    <a:pt x="1365750" y="107130"/>
                  </a:lnTo>
                  <a:lnTo>
                    <a:pt x="1325840" y="86723"/>
                  </a:lnTo>
                  <a:lnTo>
                    <a:pt x="1284838" y="68219"/>
                  </a:lnTo>
                  <a:lnTo>
                    <a:pt x="1242803" y="51676"/>
                  </a:lnTo>
                  <a:lnTo>
                    <a:pt x="1199791" y="37152"/>
                  </a:lnTo>
                  <a:lnTo>
                    <a:pt x="1155861" y="24704"/>
                  </a:lnTo>
                  <a:lnTo>
                    <a:pt x="1111071" y="14389"/>
                  </a:lnTo>
                  <a:lnTo>
                    <a:pt x="1065480" y="6267"/>
                  </a:lnTo>
                  <a:lnTo>
                    <a:pt x="1019144" y="394"/>
                  </a:lnTo>
                  <a:lnTo>
                    <a:pt x="1013945" y="0"/>
                  </a:lnTo>
                  <a:close/>
                </a:path>
              </a:pathLst>
            </a:custGeom>
            <a:solidFill>
              <a:srgbClr val="FF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539" y="5286754"/>
              <a:ext cx="5805170" cy="1551940"/>
            </a:xfrm>
            <a:custGeom>
              <a:avLst/>
              <a:gdLst/>
              <a:ahLst/>
              <a:cxnLst/>
              <a:rect l="l" t="t" r="r" b="b"/>
              <a:pathLst>
                <a:path w="5805170" h="1551940">
                  <a:moveTo>
                    <a:pt x="5804916" y="0"/>
                  </a:moveTo>
                  <a:lnTo>
                    <a:pt x="0" y="0"/>
                  </a:lnTo>
                  <a:lnTo>
                    <a:pt x="0" y="1551432"/>
                  </a:lnTo>
                  <a:lnTo>
                    <a:pt x="5804916" y="1551432"/>
                  </a:lnTo>
                  <a:lnTo>
                    <a:pt x="5804916" y="0"/>
                  </a:lnTo>
                  <a:close/>
                </a:path>
              </a:pathLst>
            </a:custGeom>
            <a:solidFill>
              <a:srgbClr val="FFFFFF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9900" y="5526735"/>
            <a:ext cx="43821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Applications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147320"/>
            <a:ext cx="3221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Applications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1124711"/>
            <a:ext cx="3204845" cy="3805554"/>
            <a:chOff x="0" y="1124711"/>
            <a:chExt cx="3204845" cy="3805554"/>
          </a:xfrm>
        </p:grpSpPr>
        <p:sp>
          <p:nvSpPr>
            <p:cNvPr id="5" name="object 5"/>
            <p:cNvSpPr/>
            <p:nvPr/>
          </p:nvSpPr>
          <p:spPr>
            <a:xfrm>
              <a:off x="0" y="1124711"/>
              <a:ext cx="3204845" cy="3805554"/>
            </a:xfrm>
            <a:custGeom>
              <a:avLst/>
              <a:gdLst/>
              <a:ahLst/>
              <a:cxnLst/>
              <a:rect l="l" t="t" r="r" b="b"/>
              <a:pathLst>
                <a:path w="3204845" h="3805554">
                  <a:moveTo>
                    <a:pt x="1301877" y="0"/>
                  </a:moveTo>
                  <a:lnTo>
                    <a:pt x="1249603" y="762"/>
                  </a:lnTo>
                  <a:lnTo>
                    <a:pt x="1197648" y="2793"/>
                  </a:lnTo>
                  <a:lnTo>
                    <a:pt x="1146048" y="6350"/>
                  </a:lnTo>
                  <a:lnTo>
                    <a:pt x="1094841" y="11175"/>
                  </a:lnTo>
                  <a:lnTo>
                    <a:pt x="1044028" y="17272"/>
                  </a:lnTo>
                  <a:lnTo>
                    <a:pt x="993647" y="24891"/>
                  </a:lnTo>
                  <a:lnTo>
                    <a:pt x="943698" y="33654"/>
                  </a:lnTo>
                  <a:lnTo>
                    <a:pt x="894207" y="43814"/>
                  </a:lnTo>
                  <a:lnTo>
                    <a:pt x="845197" y="55245"/>
                  </a:lnTo>
                  <a:lnTo>
                    <a:pt x="796671" y="67817"/>
                  </a:lnTo>
                  <a:lnTo>
                    <a:pt x="748665" y="81661"/>
                  </a:lnTo>
                  <a:lnTo>
                    <a:pt x="701192" y="96774"/>
                  </a:lnTo>
                  <a:lnTo>
                    <a:pt x="654265" y="113157"/>
                  </a:lnTo>
                  <a:lnTo>
                    <a:pt x="607898" y="130555"/>
                  </a:lnTo>
                  <a:lnTo>
                    <a:pt x="562114" y="149225"/>
                  </a:lnTo>
                  <a:lnTo>
                    <a:pt x="516940" y="169037"/>
                  </a:lnTo>
                  <a:lnTo>
                    <a:pt x="472376" y="189864"/>
                  </a:lnTo>
                  <a:lnTo>
                    <a:pt x="428459" y="211962"/>
                  </a:lnTo>
                  <a:lnTo>
                    <a:pt x="385191" y="235076"/>
                  </a:lnTo>
                  <a:lnTo>
                    <a:pt x="342607" y="259207"/>
                  </a:lnTo>
                  <a:lnTo>
                    <a:pt x="300710" y="284479"/>
                  </a:lnTo>
                  <a:lnTo>
                    <a:pt x="259524" y="310768"/>
                  </a:lnTo>
                  <a:lnTo>
                    <a:pt x="219062" y="338074"/>
                  </a:lnTo>
                  <a:lnTo>
                    <a:pt x="179349" y="366395"/>
                  </a:lnTo>
                  <a:lnTo>
                    <a:pt x="140411" y="395732"/>
                  </a:lnTo>
                  <a:lnTo>
                    <a:pt x="102243" y="425958"/>
                  </a:lnTo>
                  <a:lnTo>
                    <a:pt x="64881" y="457073"/>
                  </a:lnTo>
                  <a:lnTo>
                    <a:pt x="28337" y="489203"/>
                  </a:lnTo>
                  <a:lnTo>
                    <a:pt x="0" y="515408"/>
                  </a:lnTo>
                  <a:lnTo>
                    <a:pt x="0" y="3289892"/>
                  </a:lnTo>
                  <a:lnTo>
                    <a:pt x="28337" y="3316097"/>
                  </a:lnTo>
                  <a:lnTo>
                    <a:pt x="64881" y="3348228"/>
                  </a:lnTo>
                  <a:lnTo>
                    <a:pt x="102243" y="3379470"/>
                  </a:lnTo>
                  <a:lnTo>
                    <a:pt x="140411" y="3409696"/>
                  </a:lnTo>
                  <a:lnTo>
                    <a:pt x="179349" y="3438905"/>
                  </a:lnTo>
                  <a:lnTo>
                    <a:pt x="219062" y="3467227"/>
                  </a:lnTo>
                  <a:lnTo>
                    <a:pt x="259524" y="3494531"/>
                  </a:lnTo>
                  <a:lnTo>
                    <a:pt x="300710" y="3520821"/>
                  </a:lnTo>
                  <a:lnTo>
                    <a:pt x="342607" y="3546094"/>
                  </a:lnTo>
                  <a:lnTo>
                    <a:pt x="385191" y="3570224"/>
                  </a:lnTo>
                  <a:lnTo>
                    <a:pt x="428459" y="3593338"/>
                  </a:lnTo>
                  <a:lnTo>
                    <a:pt x="472376" y="3615436"/>
                  </a:lnTo>
                  <a:lnTo>
                    <a:pt x="516940" y="3636391"/>
                  </a:lnTo>
                  <a:lnTo>
                    <a:pt x="562114" y="3656076"/>
                  </a:lnTo>
                  <a:lnTo>
                    <a:pt x="607898" y="3674745"/>
                  </a:lnTo>
                  <a:lnTo>
                    <a:pt x="654265" y="3692271"/>
                  </a:lnTo>
                  <a:lnTo>
                    <a:pt x="701192" y="3708527"/>
                  </a:lnTo>
                  <a:lnTo>
                    <a:pt x="748665" y="3723640"/>
                  </a:lnTo>
                  <a:lnTo>
                    <a:pt x="796671" y="3737482"/>
                  </a:lnTo>
                  <a:lnTo>
                    <a:pt x="845197" y="3750182"/>
                  </a:lnTo>
                  <a:lnTo>
                    <a:pt x="894207" y="3761613"/>
                  </a:lnTo>
                  <a:lnTo>
                    <a:pt x="943698" y="3771646"/>
                  </a:lnTo>
                  <a:lnTo>
                    <a:pt x="993647" y="3780536"/>
                  </a:lnTo>
                  <a:lnTo>
                    <a:pt x="1044028" y="3788029"/>
                  </a:lnTo>
                  <a:lnTo>
                    <a:pt x="1094841" y="3794252"/>
                  </a:lnTo>
                  <a:lnTo>
                    <a:pt x="1146048" y="3799078"/>
                  </a:lnTo>
                  <a:lnTo>
                    <a:pt x="1197648" y="3802506"/>
                  </a:lnTo>
                  <a:lnTo>
                    <a:pt x="1249603" y="3804666"/>
                  </a:lnTo>
                  <a:lnTo>
                    <a:pt x="1301877" y="3805301"/>
                  </a:lnTo>
                  <a:lnTo>
                    <a:pt x="1350264" y="3804793"/>
                  </a:lnTo>
                  <a:lnTo>
                    <a:pt x="1398270" y="3802888"/>
                  </a:lnTo>
                  <a:lnTo>
                    <a:pt x="1446022" y="3799967"/>
                  </a:lnTo>
                  <a:lnTo>
                    <a:pt x="1493520" y="3795776"/>
                  </a:lnTo>
                  <a:lnTo>
                    <a:pt x="1540510" y="3790569"/>
                  </a:lnTo>
                  <a:lnTo>
                    <a:pt x="1587246" y="3784092"/>
                  </a:lnTo>
                  <a:lnTo>
                    <a:pt x="1633601" y="3776472"/>
                  </a:lnTo>
                  <a:lnTo>
                    <a:pt x="1679575" y="3767836"/>
                  </a:lnTo>
                  <a:lnTo>
                    <a:pt x="1725168" y="3758056"/>
                  </a:lnTo>
                  <a:lnTo>
                    <a:pt x="1770380" y="3747262"/>
                  </a:lnTo>
                  <a:lnTo>
                    <a:pt x="1815083" y="3735324"/>
                  </a:lnTo>
                  <a:lnTo>
                    <a:pt x="1859407" y="3722370"/>
                  </a:lnTo>
                  <a:lnTo>
                    <a:pt x="1903222" y="3708400"/>
                  </a:lnTo>
                  <a:lnTo>
                    <a:pt x="1946656" y="3693287"/>
                  </a:lnTo>
                  <a:lnTo>
                    <a:pt x="1989455" y="3677285"/>
                  </a:lnTo>
                  <a:lnTo>
                    <a:pt x="2031873" y="3660267"/>
                  </a:lnTo>
                  <a:lnTo>
                    <a:pt x="2073783" y="3642232"/>
                  </a:lnTo>
                  <a:lnTo>
                    <a:pt x="2115185" y="3623182"/>
                  </a:lnTo>
                  <a:lnTo>
                    <a:pt x="2155952" y="3603244"/>
                  </a:lnTo>
                  <a:lnTo>
                    <a:pt x="2196211" y="3582416"/>
                  </a:lnTo>
                  <a:lnTo>
                    <a:pt x="2235962" y="3560572"/>
                  </a:lnTo>
                  <a:lnTo>
                    <a:pt x="2275078" y="3537966"/>
                  </a:lnTo>
                  <a:lnTo>
                    <a:pt x="2313686" y="3514344"/>
                  </a:lnTo>
                  <a:lnTo>
                    <a:pt x="2351532" y="3489832"/>
                  </a:lnTo>
                  <a:lnTo>
                    <a:pt x="2388870" y="3464432"/>
                  </a:lnTo>
                  <a:lnTo>
                    <a:pt x="2425446" y="3438271"/>
                  </a:lnTo>
                  <a:lnTo>
                    <a:pt x="2461514" y="3411220"/>
                  </a:lnTo>
                  <a:lnTo>
                    <a:pt x="2496820" y="3383279"/>
                  </a:lnTo>
                  <a:lnTo>
                    <a:pt x="2531491" y="3354704"/>
                  </a:lnTo>
                  <a:lnTo>
                    <a:pt x="2565400" y="3325114"/>
                  </a:lnTo>
                  <a:lnTo>
                    <a:pt x="2598674" y="3294888"/>
                  </a:lnTo>
                  <a:lnTo>
                    <a:pt x="2631186" y="3263900"/>
                  </a:lnTo>
                  <a:lnTo>
                    <a:pt x="2662936" y="3232150"/>
                  </a:lnTo>
                  <a:lnTo>
                    <a:pt x="2693924" y="3199511"/>
                  </a:lnTo>
                  <a:lnTo>
                    <a:pt x="2724277" y="3166364"/>
                  </a:lnTo>
                  <a:lnTo>
                    <a:pt x="2753741" y="3132328"/>
                  </a:lnTo>
                  <a:lnTo>
                    <a:pt x="2782443" y="3097657"/>
                  </a:lnTo>
                  <a:lnTo>
                    <a:pt x="2810256" y="3062351"/>
                  </a:lnTo>
                  <a:lnTo>
                    <a:pt x="2837307" y="3026410"/>
                  </a:lnTo>
                  <a:lnTo>
                    <a:pt x="2863469" y="2989707"/>
                  </a:lnTo>
                  <a:lnTo>
                    <a:pt x="2888869" y="2952369"/>
                  </a:lnTo>
                  <a:lnTo>
                    <a:pt x="2913380" y="2914523"/>
                  </a:lnTo>
                  <a:lnTo>
                    <a:pt x="2937002" y="2875915"/>
                  </a:lnTo>
                  <a:lnTo>
                    <a:pt x="2959608" y="2836799"/>
                  </a:lnTo>
                  <a:lnTo>
                    <a:pt x="2981452" y="2797175"/>
                  </a:lnTo>
                  <a:lnTo>
                    <a:pt x="3002280" y="2756916"/>
                  </a:lnTo>
                  <a:lnTo>
                    <a:pt x="3022219" y="2716022"/>
                  </a:lnTo>
                  <a:lnTo>
                    <a:pt x="3041269" y="2674620"/>
                  </a:lnTo>
                  <a:lnTo>
                    <a:pt x="3059303" y="2632710"/>
                  </a:lnTo>
                  <a:lnTo>
                    <a:pt x="3076321" y="2590419"/>
                  </a:lnTo>
                  <a:lnTo>
                    <a:pt x="3092323" y="2547493"/>
                  </a:lnTo>
                  <a:lnTo>
                    <a:pt x="3107436" y="2504059"/>
                  </a:lnTo>
                  <a:lnTo>
                    <a:pt x="3121406" y="2460243"/>
                  </a:lnTo>
                  <a:lnTo>
                    <a:pt x="3134360" y="2415921"/>
                  </a:lnTo>
                  <a:lnTo>
                    <a:pt x="3146298" y="2371216"/>
                  </a:lnTo>
                  <a:lnTo>
                    <a:pt x="3157093" y="2326004"/>
                  </a:lnTo>
                  <a:lnTo>
                    <a:pt x="3166872" y="2280412"/>
                  </a:lnTo>
                  <a:lnTo>
                    <a:pt x="3175508" y="2234438"/>
                  </a:lnTo>
                  <a:lnTo>
                    <a:pt x="3183128" y="2188083"/>
                  </a:lnTo>
                  <a:lnTo>
                    <a:pt x="3189478" y="2141347"/>
                  </a:lnTo>
                  <a:lnTo>
                    <a:pt x="3194812" y="2094229"/>
                  </a:lnTo>
                  <a:lnTo>
                    <a:pt x="3199003" y="2046859"/>
                  </a:lnTo>
                  <a:lnTo>
                    <a:pt x="3201924" y="1999107"/>
                  </a:lnTo>
                  <a:lnTo>
                    <a:pt x="3203702" y="1950974"/>
                  </a:lnTo>
                  <a:lnTo>
                    <a:pt x="3204337" y="1902714"/>
                  </a:lnTo>
                  <a:lnTo>
                    <a:pt x="3203702" y="1854327"/>
                  </a:lnTo>
                  <a:lnTo>
                    <a:pt x="3201924" y="1806321"/>
                  </a:lnTo>
                  <a:lnTo>
                    <a:pt x="3199003" y="1758568"/>
                  </a:lnTo>
                  <a:lnTo>
                    <a:pt x="3194812" y="1711071"/>
                  </a:lnTo>
                  <a:lnTo>
                    <a:pt x="3189478" y="1663953"/>
                  </a:lnTo>
                  <a:lnTo>
                    <a:pt x="3183128" y="1617217"/>
                  </a:lnTo>
                  <a:lnTo>
                    <a:pt x="3175508" y="1570863"/>
                  </a:lnTo>
                  <a:lnTo>
                    <a:pt x="3166872" y="1524889"/>
                  </a:lnTo>
                  <a:lnTo>
                    <a:pt x="3157093" y="1479423"/>
                  </a:lnTo>
                  <a:lnTo>
                    <a:pt x="3146298" y="1434211"/>
                  </a:lnTo>
                  <a:lnTo>
                    <a:pt x="3134360" y="1389379"/>
                  </a:lnTo>
                  <a:lnTo>
                    <a:pt x="3121406" y="1345184"/>
                  </a:lnTo>
                  <a:lnTo>
                    <a:pt x="3107436" y="1301241"/>
                  </a:lnTo>
                  <a:lnTo>
                    <a:pt x="3092323" y="1257935"/>
                  </a:lnTo>
                  <a:lnTo>
                    <a:pt x="3076321" y="1215009"/>
                  </a:lnTo>
                  <a:lnTo>
                    <a:pt x="3059303" y="1172590"/>
                  </a:lnTo>
                  <a:lnTo>
                    <a:pt x="3041269" y="1130680"/>
                  </a:lnTo>
                  <a:lnTo>
                    <a:pt x="3022219" y="1089278"/>
                  </a:lnTo>
                  <a:lnTo>
                    <a:pt x="3002280" y="1048512"/>
                  </a:lnTo>
                  <a:lnTo>
                    <a:pt x="2981452" y="1008252"/>
                  </a:lnTo>
                  <a:lnTo>
                    <a:pt x="2959608" y="968501"/>
                  </a:lnTo>
                  <a:lnTo>
                    <a:pt x="2937002" y="929386"/>
                  </a:lnTo>
                  <a:lnTo>
                    <a:pt x="2913380" y="890904"/>
                  </a:lnTo>
                  <a:lnTo>
                    <a:pt x="2888869" y="852932"/>
                  </a:lnTo>
                  <a:lnTo>
                    <a:pt x="2863469" y="815593"/>
                  </a:lnTo>
                  <a:lnTo>
                    <a:pt x="2837307" y="779017"/>
                  </a:lnTo>
                  <a:lnTo>
                    <a:pt x="2810256" y="742950"/>
                  </a:lnTo>
                  <a:lnTo>
                    <a:pt x="2782443" y="707643"/>
                  </a:lnTo>
                  <a:lnTo>
                    <a:pt x="2753741" y="672973"/>
                  </a:lnTo>
                  <a:lnTo>
                    <a:pt x="2724277" y="639063"/>
                  </a:lnTo>
                  <a:lnTo>
                    <a:pt x="2693924" y="605789"/>
                  </a:lnTo>
                  <a:lnTo>
                    <a:pt x="2662936" y="573277"/>
                  </a:lnTo>
                  <a:lnTo>
                    <a:pt x="2631186" y="541527"/>
                  </a:lnTo>
                  <a:lnTo>
                    <a:pt x="2598674" y="510413"/>
                  </a:lnTo>
                  <a:lnTo>
                    <a:pt x="2565400" y="480187"/>
                  </a:lnTo>
                  <a:lnTo>
                    <a:pt x="2531491" y="450723"/>
                  </a:lnTo>
                  <a:lnTo>
                    <a:pt x="2496820" y="422021"/>
                  </a:lnTo>
                  <a:lnTo>
                    <a:pt x="2461514" y="394208"/>
                  </a:lnTo>
                  <a:lnTo>
                    <a:pt x="2425446" y="367157"/>
                  </a:lnTo>
                  <a:lnTo>
                    <a:pt x="2388870" y="340867"/>
                  </a:lnTo>
                  <a:lnTo>
                    <a:pt x="2351532" y="315595"/>
                  </a:lnTo>
                  <a:lnTo>
                    <a:pt x="2313686" y="291084"/>
                  </a:lnTo>
                  <a:lnTo>
                    <a:pt x="2275078" y="267462"/>
                  </a:lnTo>
                  <a:lnTo>
                    <a:pt x="2235962" y="244728"/>
                  </a:lnTo>
                  <a:lnTo>
                    <a:pt x="2196211" y="222885"/>
                  </a:lnTo>
                  <a:lnTo>
                    <a:pt x="2155952" y="202057"/>
                  </a:lnTo>
                  <a:lnTo>
                    <a:pt x="2115185" y="182117"/>
                  </a:lnTo>
                  <a:lnTo>
                    <a:pt x="2073783" y="163067"/>
                  </a:lnTo>
                  <a:lnTo>
                    <a:pt x="2031873" y="145161"/>
                  </a:lnTo>
                  <a:lnTo>
                    <a:pt x="1989455" y="128015"/>
                  </a:lnTo>
                  <a:lnTo>
                    <a:pt x="1946656" y="112013"/>
                  </a:lnTo>
                  <a:lnTo>
                    <a:pt x="1903222" y="97027"/>
                  </a:lnTo>
                  <a:lnTo>
                    <a:pt x="1859407" y="82930"/>
                  </a:lnTo>
                  <a:lnTo>
                    <a:pt x="1815083" y="69976"/>
                  </a:lnTo>
                  <a:lnTo>
                    <a:pt x="1770380" y="58165"/>
                  </a:lnTo>
                  <a:lnTo>
                    <a:pt x="1725168" y="47243"/>
                  </a:lnTo>
                  <a:lnTo>
                    <a:pt x="1679575" y="37464"/>
                  </a:lnTo>
                  <a:lnTo>
                    <a:pt x="1633601" y="28828"/>
                  </a:lnTo>
                  <a:lnTo>
                    <a:pt x="1587246" y="21209"/>
                  </a:lnTo>
                  <a:lnTo>
                    <a:pt x="1540510" y="14859"/>
                  </a:lnTo>
                  <a:lnTo>
                    <a:pt x="1493520" y="9525"/>
                  </a:lnTo>
                  <a:lnTo>
                    <a:pt x="1446022" y="5334"/>
                  </a:lnTo>
                  <a:lnTo>
                    <a:pt x="1398270" y="2412"/>
                  </a:lnTo>
                  <a:lnTo>
                    <a:pt x="1350264" y="635"/>
                  </a:lnTo>
                  <a:lnTo>
                    <a:pt x="1301877" y="0"/>
                  </a:lnTo>
                  <a:close/>
                </a:path>
              </a:pathLst>
            </a:custGeom>
            <a:solidFill>
              <a:srgbClr val="1F3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2999232"/>
              <a:ext cx="115823" cy="11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2519172"/>
              <a:ext cx="115823" cy="115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2758439"/>
              <a:ext cx="115823" cy="1158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3756" y="3578351"/>
            <a:ext cx="2316479" cy="32796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7255" y="0"/>
            <a:ext cx="4703063" cy="35280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-23063" y="1921509"/>
            <a:ext cx="2962910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3500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applied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rebuchet MS"/>
              <a:cs typeface="Trebuchet MS"/>
            </a:endParaRPr>
          </a:p>
          <a:p>
            <a:pPr marL="312420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ol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312420">
              <a:lnSpc>
                <a:spcPct val="100000"/>
              </a:lnSpc>
              <a:spcBef>
                <a:spcPts val="35"/>
              </a:spcBef>
            </a:pP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Mu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sli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ing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312420">
              <a:lnSpc>
                <a:spcPct val="100000"/>
              </a:lnSpc>
              <a:spcBef>
                <a:spcPts val="215"/>
              </a:spcBef>
            </a:pP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8196" y="3665219"/>
            <a:ext cx="5338572" cy="3192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76580"/>
            <a:ext cx="3944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Applications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0" y="1235963"/>
            <a:ext cx="3281045" cy="3805554"/>
            <a:chOff x="0" y="1235963"/>
            <a:chExt cx="3281045" cy="3805554"/>
          </a:xfrm>
        </p:grpSpPr>
        <p:sp>
          <p:nvSpPr>
            <p:cNvPr id="4" name="object 4"/>
            <p:cNvSpPr/>
            <p:nvPr/>
          </p:nvSpPr>
          <p:spPr>
            <a:xfrm>
              <a:off x="0" y="1235963"/>
              <a:ext cx="3281045" cy="3805554"/>
            </a:xfrm>
            <a:custGeom>
              <a:avLst/>
              <a:gdLst/>
              <a:ahLst/>
              <a:cxnLst/>
              <a:rect l="l" t="t" r="r" b="b"/>
              <a:pathLst>
                <a:path w="3281045" h="3805554">
                  <a:moveTo>
                    <a:pt x="1378077" y="0"/>
                  </a:moveTo>
                  <a:lnTo>
                    <a:pt x="1325753" y="762"/>
                  </a:lnTo>
                  <a:lnTo>
                    <a:pt x="1273810" y="2794"/>
                  </a:lnTo>
                  <a:lnTo>
                    <a:pt x="1222248" y="6350"/>
                  </a:lnTo>
                  <a:lnTo>
                    <a:pt x="1171041" y="11175"/>
                  </a:lnTo>
                  <a:lnTo>
                    <a:pt x="1120228" y="17272"/>
                  </a:lnTo>
                  <a:lnTo>
                    <a:pt x="1069848" y="24891"/>
                  </a:lnTo>
                  <a:lnTo>
                    <a:pt x="1019898" y="33655"/>
                  </a:lnTo>
                  <a:lnTo>
                    <a:pt x="970407" y="43814"/>
                  </a:lnTo>
                  <a:lnTo>
                    <a:pt x="921397" y="55245"/>
                  </a:lnTo>
                  <a:lnTo>
                    <a:pt x="872871" y="67818"/>
                  </a:lnTo>
                  <a:lnTo>
                    <a:pt x="824865" y="81661"/>
                  </a:lnTo>
                  <a:lnTo>
                    <a:pt x="777392" y="96774"/>
                  </a:lnTo>
                  <a:lnTo>
                    <a:pt x="730465" y="113157"/>
                  </a:lnTo>
                  <a:lnTo>
                    <a:pt x="684098" y="130556"/>
                  </a:lnTo>
                  <a:lnTo>
                    <a:pt x="638314" y="149225"/>
                  </a:lnTo>
                  <a:lnTo>
                    <a:pt x="593140" y="169037"/>
                  </a:lnTo>
                  <a:lnTo>
                    <a:pt x="548576" y="189991"/>
                  </a:lnTo>
                  <a:lnTo>
                    <a:pt x="504659" y="211962"/>
                  </a:lnTo>
                  <a:lnTo>
                    <a:pt x="461391" y="235076"/>
                  </a:lnTo>
                  <a:lnTo>
                    <a:pt x="418807" y="259207"/>
                  </a:lnTo>
                  <a:lnTo>
                    <a:pt x="376910" y="284480"/>
                  </a:lnTo>
                  <a:lnTo>
                    <a:pt x="335724" y="310769"/>
                  </a:lnTo>
                  <a:lnTo>
                    <a:pt x="295262" y="338074"/>
                  </a:lnTo>
                  <a:lnTo>
                    <a:pt x="255549" y="366395"/>
                  </a:lnTo>
                  <a:lnTo>
                    <a:pt x="216611" y="395732"/>
                  </a:lnTo>
                  <a:lnTo>
                    <a:pt x="178447" y="425958"/>
                  </a:lnTo>
                  <a:lnTo>
                    <a:pt x="141084" y="457073"/>
                  </a:lnTo>
                  <a:lnTo>
                    <a:pt x="104537" y="489203"/>
                  </a:lnTo>
                  <a:lnTo>
                    <a:pt x="68830" y="522224"/>
                  </a:lnTo>
                  <a:lnTo>
                    <a:pt x="33978" y="556260"/>
                  </a:lnTo>
                  <a:lnTo>
                    <a:pt x="0" y="591058"/>
                  </a:lnTo>
                  <a:lnTo>
                    <a:pt x="0" y="3214370"/>
                  </a:lnTo>
                  <a:lnTo>
                    <a:pt x="33978" y="3249168"/>
                  </a:lnTo>
                  <a:lnTo>
                    <a:pt x="68830" y="3283077"/>
                  </a:lnTo>
                  <a:lnTo>
                    <a:pt x="104537" y="3316097"/>
                  </a:lnTo>
                  <a:lnTo>
                    <a:pt x="141084" y="3348228"/>
                  </a:lnTo>
                  <a:lnTo>
                    <a:pt x="178447" y="3379470"/>
                  </a:lnTo>
                  <a:lnTo>
                    <a:pt x="216611" y="3409696"/>
                  </a:lnTo>
                  <a:lnTo>
                    <a:pt x="255549" y="3438905"/>
                  </a:lnTo>
                  <a:lnTo>
                    <a:pt x="295262" y="3467227"/>
                  </a:lnTo>
                  <a:lnTo>
                    <a:pt x="335724" y="3494531"/>
                  </a:lnTo>
                  <a:lnTo>
                    <a:pt x="376910" y="3520821"/>
                  </a:lnTo>
                  <a:lnTo>
                    <a:pt x="418807" y="3546094"/>
                  </a:lnTo>
                  <a:lnTo>
                    <a:pt x="461391" y="3570224"/>
                  </a:lnTo>
                  <a:lnTo>
                    <a:pt x="504659" y="3593338"/>
                  </a:lnTo>
                  <a:lnTo>
                    <a:pt x="548576" y="3615436"/>
                  </a:lnTo>
                  <a:lnTo>
                    <a:pt x="593140" y="3636391"/>
                  </a:lnTo>
                  <a:lnTo>
                    <a:pt x="638314" y="3656076"/>
                  </a:lnTo>
                  <a:lnTo>
                    <a:pt x="684098" y="3674745"/>
                  </a:lnTo>
                  <a:lnTo>
                    <a:pt x="730465" y="3692271"/>
                  </a:lnTo>
                  <a:lnTo>
                    <a:pt x="777392" y="3708527"/>
                  </a:lnTo>
                  <a:lnTo>
                    <a:pt x="824865" y="3723640"/>
                  </a:lnTo>
                  <a:lnTo>
                    <a:pt x="872871" y="3737483"/>
                  </a:lnTo>
                  <a:lnTo>
                    <a:pt x="921397" y="3750183"/>
                  </a:lnTo>
                  <a:lnTo>
                    <a:pt x="970407" y="3761613"/>
                  </a:lnTo>
                  <a:lnTo>
                    <a:pt x="1019898" y="3771646"/>
                  </a:lnTo>
                  <a:lnTo>
                    <a:pt x="1069848" y="3780536"/>
                  </a:lnTo>
                  <a:lnTo>
                    <a:pt x="1120228" y="3788029"/>
                  </a:lnTo>
                  <a:lnTo>
                    <a:pt x="1171041" y="3794252"/>
                  </a:lnTo>
                  <a:lnTo>
                    <a:pt x="1222248" y="3799078"/>
                  </a:lnTo>
                  <a:lnTo>
                    <a:pt x="1273810" y="3802506"/>
                  </a:lnTo>
                  <a:lnTo>
                    <a:pt x="1325753" y="3804666"/>
                  </a:lnTo>
                  <a:lnTo>
                    <a:pt x="1378077" y="3805301"/>
                  </a:lnTo>
                  <a:lnTo>
                    <a:pt x="1426464" y="3804793"/>
                  </a:lnTo>
                  <a:lnTo>
                    <a:pt x="1474470" y="3803015"/>
                  </a:lnTo>
                  <a:lnTo>
                    <a:pt x="1522222" y="3799967"/>
                  </a:lnTo>
                  <a:lnTo>
                    <a:pt x="1569720" y="3795776"/>
                  </a:lnTo>
                  <a:lnTo>
                    <a:pt x="1616710" y="3790569"/>
                  </a:lnTo>
                  <a:lnTo>
                    <a:pt x="1663445" y="3784092"/>
                  </a:lnTo>
                  <a:lnTo>
                    <a:pt x="1709801" y="3776472"/>
                  </a:lnTo>
                  <a:lnTo>
                    <a:pt x="1755775" y="3767836"/>
                  </a:lnTo>
                  <a:lnTo>
                    <a:pt x="1801368" y="3758056"/>
                  </a:lnTo>
                  <a:lnTo>
                    <a:pt x="1846580" y="3747262"/>
                  </a:lnTo>
                  <a:lnTo>
                    <a:pt x="1891283" y="3735324"/>
                  </a:lnTo>
                  <a:lnTo>
                    <a:pt x="1935607" y="3722370"/>
                  </a:lnTo>
                  <a:lnTo>
                    <a:pt x="1979422" y="3708400"/>
                  </a:lnTo>
                  <a:lnTo>
                    <a:pt x="2022856" y="3693287"/>
                  </a:lnTo>
                  <a:lnTo>
                    <a:pt x="2065655" y="3677285"/>
                  </a:lnTo>
                  <a:lnTo>
                    <a:pt x="2108073" y="3660267"/>
                  </a:lnTo>
                  <a:lnTo>
                    <a:pt x="2149983" y="3642233"/>
                  </a:lnTo>
                  <a:lnTo>
                    <a:pt x="2191385" y="3623183"/>
                  </a:lnTo>
                  <a:lnTo>
                    <a:pt x="2232152" y="3603244"/>
                  </a:lnTo>
                  <a:lnTo>
                    <a:pt x="2272411" y="3582416"/>
                  </a:lnTo>
                  <a:lnTo>
                    <a:pt x="2312162" y="3560572"/>
                  </a:lnTo>
                  <a:lnTo>
                    <a:pt x="2351278" y="3537966"/>
                  </a:lnTo>
                  <a:lnTo>
                    <a:pt x="2389886" y="3514344"/>
                  </a:lnTo>
                  <a:lnTo>
                    <a:pt x="2427732" y="3489833"/>
                  </a:lnTo>
                  <a:lnTo>
                    <a:pt x="2465070" y="3464433"/>
                  </a:lnTo>
                  <a:lnTo>
                    <a:pt x="2501646" y="3438271"/>
                  </a:lnTo>
                  <a:lnTo>
                    <a:pt x="2537714" y="3411220"/>
                  </a:lnTo>
                  <a:lnTo>
                    <a:pt x="2573020" y="3383279"/>
                  </a:lnTo>
                  <a:lnTo>
                    <a:pt x="2607691" y="3354704"/>
                  </a:lnTo>
                  <a:lnTo>
                    <a:pt x="2641600" y="3325114"/>
                  </a:lnTo>
                  <a:lnTo>
                    <a:pt x="2674874" y="3294888"/>
                  </a:lnTo>
                  <a:lnTo>
                    <a:pt x="2707386" y="3263900"/>
                  </a:lnTo>
                  <a:lnTo>
                    <a:pt x="2739136" y="3232150"/>
                  </a:lnTo>
                  <a:lnTo>
                    <a:pt x="2770124" y="3199511"/>
                  </a:lnTo>
                  <a:lnTo>
                    <a:pt x="2800477" y="3166364"/>
                  </a:lnTo>
                  <a:lnTo>
                    <a:pt x="2829941" y="3132328"/>
                  </a:lnTo>
                  <a:lnTo>
                    <a:pt x="2858643" y="3097657"/>
                  </a:lnTo>
                  <a:lnTo>
                    <a:pt x="2886456" y="3062351"/>
                  </a:lnTo>
                  <a:lnTo>
                    <a:pt x="2913507" y="3026410"/>
                  </a:lnTo>
                  <a:lnTo>
                    <a:pt x="2939669" y="2989707"/>
                  </a:lnTo>
                  <a:lnTo>
                    <a:pt x="2965069" y="2952369"/>
                  </a:lnTo>
                  <a:lnTo>
                    <a:pt x="2989580" y="2914523"/>
                  </a:lnTo>
                  <a:lnTo>
                    <a:pt x="3013202" y="2875915"/>
                  </a:lnTo>
                  <a:lnTo>
                    <a:pt x="3035808" y="2836799"/>
                  </a:lnTo>
                  <a:lnTo>
                    <a:pt x="3057652" y="2797175"/>
                  </a:lnTo>
                  <a:lnTo>
                    <a:pt x="3078480" y="2756916"/>
                  </a:lnTo>
                  <a:lnTo>
                    <a:pt x="3098419" y="2716022"/>
                  </a:lnTo>
                  <a:lnTo>
                    <a:pt x="3117469" y="2674620"/>
                  </a:lnTo>
                  <a:lnTo>
                    <a:pt x="3135503" y="2632710"/>
                  </a:lnTo>
                  <a:lnTo>
                    <a:pt x="3152521" y="2590419"/>
                  </a:lnTo>
                  <a:lnTo>
                    <a:pt x="3168523" y="2547493"/>
                  </a:lnTo>
                  <a:lnTo>
                    <a:pt x="3183636" y="2504059"/>
                  </a:lnTo>
                  <a:lnTo>
                    <a:pt x="3197606" y="2460244"/>
                  </a:lnTo>
                  <a:lnTo>
                    <a:pt x="3210560" y="2415921"/>
                  </a:lnTo>
                  <a:lnTo>
                    <a:pt x="3222498" y="2371217"/>
                  </a:lnTo>
                  <a:lnTo>
                    <a:pt x="3233293" y="2326005"/>
                  </a:lnTo>
                  <a:lnTo>
                    <a:pt x="3243072" y="2280412"/>
                  </a:lnTo>
                  <a:lnTo>
                    <a:pt x="3251708" y="2234438"/>
                  </a:lnTo>
                  <a:lnTo>
                    <a:pt x="3259328" y="2188083"/>
                  </a:lnTo>
                  <a:lnTo>
                    <a:pt x="3265678" y="2141347"/>
                  </a:lnTo>
                  <a:lnTo>
                    <a:pt x="3271012" y="2094230"/>
                  </a:lnTo>
                  <a:lnTo>
                    <a:pt x="3275203" y="2046859"/>
                  </a:lnTo>
                  <a:lnTo>
                    <a:pt x="3278124" y="1999107"/>
                  </a:lnTo>
                  <a:lnTo>
                    <a:pt x="3279902" y="1950974"/>
                  </a:lnTo>
                  <a:lnTo>
                    <a:pt x="3280537" y="1902714"/>
                  </a:lnTo>
                  <a:lnTo>
                    <a:pt x="3279902" y="1854327"/>
                  </a:lnTo>
                  <a:lnTo>
                    <a:pt x="3278124" y="1806321"/>
                  </a:lnTo>
                  <a:lnTo>
                    <a:pt x="3275203" y="1758569"/>
                  </a:lnTo>
                  <a:lnTo>
                    <a:pt x="3271012" y="1711071"/>
                  </a:lnTo>
                  <a:lnTo>
                    <a:pt x="3265678" y="1663953"/>
                  </a:lnTo>
                  <a:lnTo>
                    <a:pt x="3259328" y="1617218"/>
                  </a:lnTo>
                  <a:lnTo>
                    <a:pt x="3251708" y="1570863"/>
                  </a:lnTo>
                  <a:lnTo>
                    <a:pt x="3243072" y="1524889"/>
                  </a:lnTo>
                  <a:lnTo>
                    <a:pt x="3233293" y="1479423"/>
                  </a:lnTo>
                  <a:lnTo>
                    <a:pt x="3222498" y="1434211"/>
                  </a:lnTo>
                  <a:lnTo>
                    <a:pt x="3210560" y="1389380"/>
                  </a:lnTo>
                  <a:lnTo>
                    <a:pt x="3197606" y="1345184"/>
                  </a:lnTo>
                  <a:lnTo>
                    <a:pt x="3183636" y="1301241"/>
                  </a:lnTo>
                  <a:lnTo>
                    <a:pt x="3168523" y="1257935"/>
                  </a:lnTo>
                  <a:lnTo>
                    <a:pt x="3152521" y="1215009"/>
                  </a:lnTo>
                  <a:lnTo>
                    <a:pt x="3135503" y="1172590"/>
                  </a:lnTo>
                  <a:lnTo>
                    <a:pt x="3117469" y="1130681"/>
                  </a:lnTo>
                  <a:lnTo>
                    <a:pt x="3098419" y="1089278"/>
                  </a:lnTo>
                  <a:lnTo>
                    <a:pt x="3078480" y="1048512"/>
                  </a:lnTo>
                  <a:lnTo>
                    <a:pt x="3057652" y="1008252"/>
                  </a:lnTo>
                  <a:lnTo>
                    <a:pt x="3035808" y="968501"/>
                  </a:lnTo>
                  <a:lnTo>
                    <a:pt x="3013202" y="929386"/>
                  </a:lnTo>
                  <a:lnTo>
                    <a:pt x="2989580" y="890905"/>
                  </a:lnTo>
                  <a:lnTo>
                    <a:pt x="2965069" y="852932"/>
                  </a:lnTo>
                  <a:lnTo>
                    <a:pt x="2939669" y="815594"/>
                  </a:lnTo>
                  <a:lnTo>
                    <a:pt x="2913507" y="779018"/>
                  </a:lnTo>
                  <a:lnTo>
                    <a:pt x="2886456" y="742950"/>
                  </a:lnTo>
                  <a:lnTo>
                    <a:pt x="2858643" y="707644"/>
                  </a:lnTo>
                  <a:lnTo>
                    <a:pt x="2829941" y="672973"/>
                  </a:lnTo>
                  <a:lnTo>
                    <a:pt x="2800477" y="639063"/>
                  </a:lnTo>
                  <a:lnTo>
                    <a:pt x="2770124" y="605789"/>
                  </a:lnTo>
                  <a:lnTo>
                    <a:pt x="2739136" y="573277"/>
                  </a:lnTo>
                  <a:lnTo>
                    <a:pt x="2707386" y="541527"/>
                  </a:lnTo>
                  <a:lnTo>
                    <a:pt x="2674874" y="510413"/>
                  </a:lnTo>
                  <a:lnTo>
                    <a:pt x="2641600" y="480187"/>
                  </a:lnTo>
                  <a:lnTo>
                    <a:pt x="2607691" y="450723"/>
                  </a:lnTo>
                  <a:lnTo>
                    <a:pt x="2573020" y="422021"/>
                  </a:lnTo>
                  <a:lnTo>
                    <a:pt x="2537714" y="394208"/>
                  </a:lnTo>
                  <a:lnTo>
                    <a:pt x="2501646" y="367157"/>
                  </a:lnTo>
                  <a:lnTo>
                    <a:pt x="2465070" y="340868"/>
                  </a:lnTo>
                  <a:lnTo>
                    <a:pt x="2427732" y="315595"/>
                  </a:lnTo>
                  <a:lnTo>
                    <a:pt x="2389886" y="291084"/>
                  </a:lnTo>
                  <a:lnTo>
                    <a:pt x="2351278" y="267462"/>
                  </a:lnTo>
                  <a:lnTo>
                    <a:pt x="2312162" y="244728"/>
                  </a:lnTo>
                  <a:lnTo>
                    <a:pt x="2272411" y="222885"/>
                  </a:lnTo>
                  <a:lnTo>
                    <a:pt x="2232152" y="202057"/>
                  </a:lnTo>
                  <a:lnTo>
                    <a:pt x="2191385" y="182118"/>
                  </a:lnTo>
                  <a:lnTo>
                    <a:pt x="2149983" y="163068"/>
                  </a:lnTo>
                  <a:lnTo>
                    <a:pt x="2108073" y="145161"/>
                  </a:lnTo>
                  <a:lnTo>
                    <a:pt x="2065655" y="128015"/>
                  </a:lnTo>
                  <a:lnTo>
                    <a:pt x="2022856" y="112013"/>
                  </a:lnTo>
                  <a:lnTo>
                    <a:pt x="1979422" y="97027"/>
                  </a:lnTo>
                  <a:lnTo>
                    <a:pt x="1935607" y="82931"/>
                  </a:lnTo>
                  <a:lnTo>
                    <a:pt x="1891283" y="69976"/>
                  </a:lnTo>
                  <a:lnTo>
                    <a:pt x="1846580" y="58165"/>
                  </a:lnTo>
                  <a:lnTo>
                    <a:pt x="1801368" y="47244"/>
                  </a:lnTo>
                  <a:lnTo>
                    <a:pt x="1755775" y="37464"/>
                  </a:lnTo>
                  <a:lnTo>
                    <a:pt x="1709801" y="28828"/>
                  </a:lnTo>
                  <a:lnTo>
                    <a:pt x="1663445" y="21209"/>
                  </a:lnTo>
                  <a:lnTo>
                    <a:pt x="1616710" y="14859"/>
                  </a:lnTo>
                  <a:lnTo>
                    <a:pt x="1569720" y="9525"/>
                  </a:lnTo>
                  <a:lnTo>
                    <a:pt x="1522222" y="5334"/>
                  </a:lnTo>
                  <a:lnTo>
                    <a:pt x="1474470" y="2412"/>
                  </a:lnTo>
                  <a:lnTo>
                    <a:pt x="1426464" y="635"/>
                  </a:lnTo>
                  <a:lnTo>
                    <a:pt x="1378077" y="0"/>
                  </a:lnTo>
                  <a:close/>
                </a:path>
              </a:pathLst>
            </a:custGeom>
            <a:solidFill>
              <a:srgbClr val="1F3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2804160"/>
              <a:ext cx="115823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3081528"/>
              <a:ext cx="115823" cy="1158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170" y="2125726"/>
            <a:ext cx="2963545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3500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applied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rebuchet MS"/>
              <a:cs typeface="Trebuchet MS"/>
            </a:endParaRPr>
          </a:p>
          <a:p>
            <a:pPr marL="3505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204"/>
              </a:spcBef>
            </a:pP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op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9716" y="2781300"/>
            <a:ext cx="3810000" cy="3810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425" y="457200"/>
            <a:ext cx="507949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203403"/>
            <a:ext cx="3506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25" dirty="0"/>
              <a:t>Co</a:t>
            </a:r>
            <a:r>
              <a:rPr sz="4400" spc="220" dirty="0"/>
              <a:t>m</a:t>
            </a:r>
            <a:r>
              <a:rPr sz="4400" spc="225" dirty="0"/>
              <a:t>p</a:t>
            </a:r>
            <a:r>
              <a:rPr sz="4400" spc="210" dirty="0"/>
              <a:t>o</a:t>
            </a:r>
            <a:r>
              <a:rPr sz="4400" spc="225" dirty="0"/>
              <a:t>n</a:t>
            </a:r>
            <a:r>
              <a:rPr sz="4400" spc="210" dirty="0"/>
              <a:t>en</a:t>
            </a:r>
            <a:r>
              <a:rPr sz="4400" spc="225" dirty="0"/>
              <a:t>t</a:t>
            </a:r>
            <a:r>
              <a:rPr sz="4400" dirty="0"/>
              <a:t>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149661" y="24193"/>
            <a:ext cx="4558665" cy="6833870"/>
            <a:chOff x="4149661" y="24193"/>
            <a:chExt cx="4558665" cy="6833870"/>
          </a:xfrm>
        </p:grpSpPr>
        <p:sp>
          <p:nvSpPr>
            <p:cNvPr id="5" name="object 5"/>
            <p:cNvSpPr/>
            <p:nvPr/>
          </p:nvSpPr>
          <p:spPr>
            <a:xfrm>
              <a:off x="5603747" y="261632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572" y="4191"/>
                  </a:moveTo>
                  <a:lnTo>
                    <a:pt x="4572" y="4191"/>
                  </a:lnTo>
                </a:path>
              </a:pathLst>
            </a:custGeom>
            <a:ln w="838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3122" y="2502916"/>
              <a:ext cx="212725" cy="128905"/>
            </a:xfrm>
            <a:custGeom>
              <a:avLst/>
              <a:gdLst/>
              <a:ahLst/>
              <a:cxnLst/>
              <a:rect l="l" t="t" r="r" b="b"/>
              <a:pathLst>
                <a:path w="212725" h="128905">
                  <a:moveTo>
                    <a:pt x="0" y="128524"/>
                  </a:moveTo>
                  <a:lnTo>
                    <a:pt x="1524" y="126746"/>
                  </a:lnTo>
                  <a:lnTo>
                    <a:pt x="45974" y="100075"/>
                  </a:lnTo>
                </a:path>
                <a:path w="212725" h="128905">
                  <a:moveTo>
                    <a:pt x="50673" y="58420"/>
                  </a:moveTo>
                  <a:lnTo>
                    <a:pt x="52324" y="58420"/>
                  </a:lnTo>
                  <a:lnTo>
                    <a:pt x="117348" y="18414"/>
                  </a:lnTo>
                  <a:lnTo>
                    <a:pt x="126873" y="15112"/>
                  </a:lnTo>
                  <a:lnTo>
                    <a:pt x="131699" y="16763"/>
                  </a:lnTo>
                  <a:lnTo>
                    <a:pt x="136398" y="18414"/>
                  </a:lnTo>
                </a:path>
                <a:path w="212725" h="128905">
                  <a:moveTo>
                    <a:pt x="164973" y="28448"/>
                  </a:moveTo>
                  <a:lnTo>
                    <a:pt x="166497" y="26670"/>
                  </a:lnTo>
                  <a:lnTo>
                    <a:pt x="210947" y="0"/>
                  </a:lnTo>
                  <a:lnTo>
                    <a:pt x="212598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8044" y="246126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572" y="4190"/>
                  </a:moveTo>
                  <a:lnTo>
                    <a:pt x="4572" y="4190"/>
                  </a:lnTo>
                </a:path>
              </a:pathLst>
            </a:custGeom>
            <a:ln w="838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9175" y="2570988"/>
              <a:ext cx="353567" cy="288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03747" y="2435351"/>
              <a:ext cx="344170" cy="215900"/>
            </a:xfrm>
            <a:custGeom>
              <a:avLst/>
              <a:gdLst/>
              <a:ahLst/>
              <a:cxnLst/>
              <a:rect l="l" t="t" r="r" b="b"/>
              <a:pathLst>
                <a:path w="344170" h="215900">
                  <a:moveTo>
                    <a:pt x="42672" y="215900"/>
                  </a:moveTo>
                  <a:lnTo>
                    <a:pt x="46958" y="215900"/>
                  </a:lnTo>
                  <a:lnTo>
                    <a:pt x="46958" y="208748"/>
                  </a:lnTo>
                  <a:lnTo>
                    <a:pt x="42672" y="208748"/>
                  </a:lnTo>
                  <a:lnTo>
                    <a:pt x="42672" y="215900"/>
                  </a:lnTo>
                  <a:close/>
                </a:path>
                <a:path w="344170" h="215900">
                  <a:moveTo>
                    <a:pt x="1524" y="179577"/>
                  </a:moveTo>
                  <a:lnTo>
                    <a:pt x="0" y="179577"/>
                  </a:lnTo>
                  <a:lnTo>
                    <a:pt x="0" y="181228"/>
                  </a:lnTo>
                  <a:lnTo>
                    <a:pt x="1524" y="183007"/>
                  </a:lnTo>
                </a:path>
                <a:path w="344170" h="215900">
                  <a:moveTo>
                    <a:pt x="1524" y="179577"/>
                  </a:moveTo>
                  <a:lnTo>
                    <a:pt x="297941" y="0"/>
                  </a:lnTo>
                  <a:lnTo>
                    <a:pt x="302640" y="0"/>
                  </a:lnTo>
                  <a:lnTo>
                    <a:pt x="343915" y="2489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7663" y="246024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4572" y="1714"/>
                  </a:moveTo>
                  <a:lnTo>
                    <a:pt x="4572" y="1714"/>
                  </a:lnTo>
                </a:path>
              </a:pathLst>
            </a:custGeom>
            <a:ln w="342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5271" y="2463673"/>
              <a:ext cx="342900" cy="187960"/>
            </a:xfrm>
            <a:custGeom>
              <a:avLst/>
              <a:gdLst/>
              <a:ahLst/>
              <a:cxnLst/>
              <a:rect l="l" t="t" r="r" b="b"/>
              <a:pathLst>
                <a:path w="342900" h="187960">
                  <a:moveTo>
                    <a:pt x="342391" y="0"/>
                  </a:moveTo>
                  <a:lnTo>
                    <a:pt x="45974" y="179577"/>
                  </a:lnTo>
                </a:path>
                <a:path w="342900" h="187960">
                  <a:moveTo>
                    <a:pt x="41275" y="179577"/>
                  </a:moveTo>
                  <a:lnTo>
                    <a:pt x="0" y="154686"/>
                  </a:lnTo>
                </a:path>
                <a:path w="342900" h="187960">
                  <a:moveTo>
                    <a:pt x="196595" y="51562"/>
                  </a:moveTo>
                  <a:lnTo>
                    <a:pt x="199770" y="49911"/>
                  </a:lnTo>
                  <a:lnTo>
                    <a:pt x="202945" y="48132"/>
                  </a:lnTo>
                  <a:lnTo>
                    <a:pt x="207644" y="49911"/>
                  </a:lnTo>
                  <a:lnTo>
                    <a:pt x="210819" y="51562"/>
                  </a:lnTo>
                  <a:lnTo>
                    <a:pt x="213994" y="53212"/>
                  </a:lnTo>
                  <a:lnTo>
                    <a:pt x="213994" y="54863"/>
                  </a:lnTo>
                  <a:lnTo>
                    <a:pt x="213994" y="58165"/>
                  </a:lnTo>
                  <a:lnTo>
                    <a:pt x="210819" y="59816"/>
                  </a:lnTo>
                </a:path>
                <a:path w="342900" h="187960">
                  <a:moveTo>
                    <a:pt x="130048" y="89788"/>
                  </a:moveTo>
                  <a:lnTo>
                    <a:pt x="196595" y="51562"/>
                  </a:lnTo>
                </a:path>
                <a:path w="342900" h="187960">
                  <a:moveTo>
                    <a:pt x="145923" y="99694"/>
                  </a:moveTo>
                  <a:lnTo>
                    <a:pt x="142748" y="101346"/>
                  </a:lnTo>
                  <a:lnTo>
                    <a:pt x="137922" y="101346"/>
                  </a:lnTo>
                  <a:lnTo>
                    <a:pt x="133223" y="101346"/>
                  </a:lnTo>
                  <a:lnTo>
                    <a:pt x="130048" y="99694"/>
                  </a:lnTo>
                  <a:lnTo>
                    <a:pt x="128397" y="98043"/>
                  </a:lnTo>
                  <a:lnTo>
                    <a:pt x="126873" y="94741"/>
                  </a:lnTo>
                  <a:lnTo>
                    <a:pt x="128397" y="93090"/>
                  </a:lnTo>
                  <a:lnTo>
                    <a:pt x="130048" y="89788"/>
                  </a:lnTo>
                </a:path>
                <a:path w="342900" h="187960">
                  <a:moveTo>
                    <a:pt x="210819" y="59816"/>
                  </a:moveTo>
                  <a:lnTo>
                    <a:pt x="145923" y="99694"/>
                  </a:lnTo>
                </a:path>
                <a:path w="342900" h="187960">
                  <a:moveTo>
                    <a:pt x="0" y="154686"/>
                  </a:moveTo>
                  <a:lnTo>
                    <a:pt x="0" y="161289"/>
                  </a:lnTo>
                  <a:lnTo>
                    <a:pt x="41275" y="187832"/>
                  </a:lnTo>
                </a:path>
                <a:path w="342900" h="187960">
                  <a:moveTo>
                    <a:pt x="342391" y="0"/>
                  </a:moveTo>
                  <a:lnTo>
                    <a:pt x="342391" y="6603"/>
                  </a:lnTo>
                  <a:lnTo>
                    <a:pt x="45974" y="18783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3747" y="2624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5319" y="255346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5319" y="2515235"/>
              <a:ext cx="66675" cy="45085"/>
            </a:xfrm>
            <a:custGeom>
              <a:avLst/>
              <a:gdLst/>
              <a:ahLst/>
              <a:cxnLst/>
              <a:rect l="l" t="t" r="r" b="b"/>
              <a:pathLst>
                <a:path w="66675" h="45085">
                  <a:moveTo>
                    <a:pt x="66547" y="0"/>
                  </a:moveTo>
                  <a:lnTo>
                    <a:pt x="66547" y="4952"/>
                  </a:lnTo>
                  <a:lnTo>
                    <a:pt x="0" y="4483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47663" y="24702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3747" y="2548128"/>
              <a:ext cx="344805" cy="325120"/>
            </a:xfrm>
            <a:custGeom>
              <a:avLst/>
              <a:gdLst/>
              <a:ahLst/>
              <a:cxnLst/>
              <a:rect l="l" t="t" r="r" b="b"/>
              <a:pathLst>
                <a:path w="344804" h="325119">
                  <a:moveTo>
                    <a:pt x="193548" y="229235"/>
                  </a:moveTo>
                  <a:lnTo>
                    <a:pt x="193548" y="232537"/>
                  </a:lnTo>
                  <a:lnTo>
                    <a:pt x="193548" y="234187"/>
                  </a:lnTo>
                  <a:lnTo>
                    <a:pt x="190373" y="235966"/>
                  </a:lnTo>
                  <a:lnTo>
                    <a:pt x="187198" y="235966"/>
                  </a:lnTo>
                  <a:lnTo>
                    <a:pt x="184023" y="237617"/>
                  </a:lnTo>
                  <a:lnTo>
                    <a:pt x="180848" y="235966"/>
                  </a:lnTo>
                  <a:lnTo>
                    <a:pt x="177673" y="235966"/>
                  </a:lnTo>
                  <a:lnTo>
                    <a:pt x="176149" y="232537"/>
                  </a:lnTo>
                  <a:lnTo>
                    <a:pt x="176149" y="230886"/>
                  </a:lnTo>
                  <a:lnTo>
                    <a:pt x="176149" y="229235"/>
                  </a:lnTo>
                </a:path>
                <a:path w="344804" h="325119">
                  <a:moveTo>
                    <a:pt x="193548" y="232537"/>
                  </a:moveTo>
                  <a:lnTo>
                    <a:pt x="195199" y="235966"/>
                  </a:lnTo>
                  <a:lnTo>
                    <a:pt x="195199" y="237617"/>
                  </a:lnTo>
                  <a:lnTo>
                    <a:pt x="195199" y="239268"/>
                  </a:lnTo>
                  <a:lnTo>
                    <a:pt x="192024" y="242570"/>
                  </a:lnTo>
                  <a:lnTo>
                    <a:pt x="188849" y="242570"/>
                  </a:lnTo>
                  <a:lnTo>
                    <a:pt x="184023" y="244221"/>
                  </a:lnTo>
                  <a:lnTo>
                    <a:pt x="180848" y="242570"/>
                  </a:lnTo>
                  <a:lnTo>
                    <a:pt x="176149" y="240919"/>
                  </a:lnTo>
                  <a:lnTo>
                    <a:pt x="174498" y="239268"/>
                  </a:lnTo>
                  <a:lnTo>
                    <a:pt x="174498" y="237617"/>
                  </a:lnTo>
                  <a:lnTo>
                    <a:pt x="174498" y="234187"/>
                  </a:lnTo>
                  <a:lnTo>
                    <a:pt x="176149" y="232537"/>
                  </a:lnTo>
                </a:path>
                <a:path w="344804" h="325119">
                  <a:moveTo>
                    <a:pt x="192024" y="235966"/>
                  </a:moveTo>
                  <a:lnTo>
                    <a:pt x="192024" y="237617"/>
                  </a:lnTo>
                  <a:lnTo>
                    <a:pt x="190373" y="239268"/>
                  </a:lnTo>
                  <a:lnTo>
                    <a:pt x="187198" y="240919"/>
                  </a:lnTo>
                  <a:lnTo>
                    <a:pt x="184023" y="240919"/>
                  </a:lnTo>
                  <a:lnTo>
                    <a:pt x="180848" y="240919"/>
                  </a:lnTo>
                  <a:lnTo>
                    <a:pt x="179324" y="239268"/>
                  </a:lnTo>
                  <a:lnTo>
                    <a:pt x="177673" y="237617"/>
                  </a:lnTo>
                  <a:lnTo>
                    <a:pt x="176149" y="235966"/>
                  </a:lnTo>
                </a:path>
                <a:path w="344804" h="325119">
                  <a:moveTo>
                    <a:pt x="193548" y="240919"/>
                  </a:moveTo>
                  <a:lnTo>
                    <a:pt x="195199" y="240919"/>
                  </a:lnTo>
                  <a:lnTo>
                    <a:pt x="195199" y="244221"/>
                  </a:lnTo>
                  <a:lnTo>
                    <a:pt x="195199" y="245999"/>
                  </a:lnTo>
                  <a:lnTo>
                    <a:pt x="192024" y="249300"/>
                  </a:lnTo>
                  <a:lnTo>
                    <a:pt x="188849" y="249300"/>
                  </a:lnTo>
                  <a:lnTo>
                    <a:pt x="184023" y="250951"/>
                  </a:lnTo>
                  <a:lnTo>
                    <a:pt x="180848" y="249300"/>
                  </a:lnTo>
                  <a:lnTo>
                    <a:pt x="176149" y="247650"/>
                  </a:lnTo>
                  <a:lnTo>
                    <a:pt x="174498" y="245999"/>
                  </a:lnTo>
                  <a:lnTo>
                    <a:pt x="174498" y="244221"/>
                  </a:lnTo>
                  <a:lnTo>
                    <a:pt x="174498" y="240919"/>
                  </a:lnTo>
                  <a:lnTo>
                    <a:pt x="176149" y="240919"/>
                  </a:lnTo>
                </a:path>
                <a:path w="344804" h="325119">
                  <a:moveTo>
                    <a:pt x="192024" y="242570"/>
                  </a:moveTo>
                  <a:lnTo>
                    <a:pt x="192024" y="244221"/>
                  </a:lnTo>
                  <a:lnTo>
                    <a:pt x="190373" y="245999"/>
                  </a:lnTo>
                  <a:lnTo>
                    <a:pt x="187198" y="247650"/>
                  </a:lnTo>
                  <a:lnTo>
                    <a:pt x="184023" y="247650"/>
                  </a:lnTo>
                  <a:lnTo>
                    <a:pt x="180848" y="247650"/>
                  </a:lnTo>
                  <a:lnTo>
                    <a:pt x="179324" y="245999"/>
                  </a:lnTo>
                  <a:lnTo>
                    <a:pt x="177673" y="244221"/>
                  </a:lnTo>
                  <a:lnTo>
                    <a:pt x="176149" y="242570"/>
                  </a:lnTo>
                </a:path>
                <a:path w="344804" h="325119">
                  <a:moveTo>
                    <a:pt x="193548" y="247650"/>
                  </a:moveTo>
                  <a:lnTo>
                    <a:pt x="195199" y="247650"/>
                  </a:lnTo>
                  <a:lnTo>
                    <a:pt x="195199" y="250951"/>
                  </a:lnTo>
                  <a:lnTo>
                    <a:pt x="195199" y="252602"/>
                  </a:lnTo>
                  <a:lnTo>
                    <a:pt x="192024" y="256032"/>
                  </a:lnTo>
                  <a:lnTo>
                    <a:pt x="188849" y="256032"/>
                  </a:lnTo>
                  <a:lnTo>
                    <a:pt x="184023" y="257683"/>
                  </a:lnTo>
                  <a:lnTo>
                    <a:pt x="180848" y="256032"/>
                  </a:lnTo>
                  <a:lnTo>
                    <a:pt x="176149" y="254254"/>
                  </a:lnTo>
                  <a:lnTo>
                    <a:pt x="174498" y="252602"/>
                  </a:lnTo>
                  <a:lnTo>
                    <a:pt x="174498" y="250951"/>
                  </a:lnTo>
                  <a:lnTo>
                    <a:pt x="174498" y="247650"/>
                  </a:lnTo>
                  <a:lnTo>
                    <a:pt x="176149" y="247650"/>
                  </a:lnTo>
                </a:path>
                <a:path w="344804" h="325119">
                  <a:moveTo>
                    <a:pt x="192024" y="249300"/>
                  </a:moveTo>
                  <a:lnTo>
                    <a:pt x="192024" y="250951"/>
                  </a:lnTo>
                  <a:lnTo>
                    <a:pt x="190373" y="252602"/>
                  </a:lnTo>
                  <a:lnTo>
                    <a:pt x="187198" y="254254"/>
                  </a:lnTo>
                  <a:lnTo>
                    <a:pt x="184023" y="254254"/>
                  </a:lnTo>
                  <a:lnTo>
                    <a:pt x="180848" y="254254"/>
                  </a:lnTo>
                  <a:lnTo>
                    <a:pt x="179324" y="252602"/>
                  </a:lnTo>
                  <a:lnTo>
                    <a:pt x="177673" y="250951"/>
                  </a:lnTo>
                  <a:lnTo>
                    <a:pt x="176149" y="249300"/>
                  </a:lnTo>
                </a:path>
                <a:path w="344804" h="325119">
                  <a:moveTo>
                    <a:pt x="193548" y="254254"/>
                  </a:moveTo>
                  <a:lnTo>
                    <a:pt x="195199" y="254254"/>
                  </a:lnTo>
                  <a:lnTo>
                    <a:pt x="195199" y="257683"/>
                  </a:lnTo>
                  <a:lnTo>
                    <a:pt x="195199" y="259334"/>
                  </a:lnTo>
                  <a:lnTo>
                    <a:pt x="192024" y="262636"/>
                  </a:lnTo>
                  <a:lnTo>
                    <a:pt x="188849" y="262636"/>
                  </a:lnTo>
                  <a:lnTo>
                    <a:pt x="184023" y="264287"/>
                  </a:lnTo>
                  <a:lnTo>
                    <a:pt x="180848" y="262636"/>
                  </a:lnTo>
                  <a:lnTo>
                    <a:pt x="176149" y="260985"/>
                  </a:lnTo>
                  <a:lnTo>
                    <a:pt x="174498" y="259334"/>
                  </a:lnTo>
                  <a:lnTo>
                    <a:pt x="174498" y="257683"/>
                  </a:lnTo>
                  <a:lnTo>
                    <a:pt x="174498" y="254254"/>
                  </a:lnTo>
                  <a:lnTo>
                    <a:pt x="176149" y="254254"/>
                  </a:lnTo>
                </a:path>
                <a:path w="344804" h="325119">
                  <a:moveTo>
                    <a:pt x="192024" y="256032"/>
                  </a:moveTo>
                  <a:lnTo>
                    <a:pt x="192024" y="257683"/>
                  </a:lnTo>
                  <a:lnTo>
                    <a:pt x="190373" y="259334"/>
                  </a:lnTo>
                  <a:lnTo>
                    <a:pt x="187198" y="260985"/>
                  </a:lnTo>
                  <a:lnTo>
                    <a:pt x="184023" y="260985"/>
                  </a:lnTo>
                  <a:lnTo>
                    <a:pt x="180848" y="260985"/>
                  </a:lnTo>
                  <a:lnTo>
                    <a:pt x="179324" y="259334"/>
                  </a:lnTo>
                  <a:lnTo>
                    <a:pt x="177673" y="257683"/>
                  </a:lnTo>
                  <a:lnTo>
                    <a:pt x="176149" y="256032"/>
                  </a:lnTo>
                </a:path>
                <a:path w="344804" h="325119">
                  <a:moveTo>
                    <a:pt x="193548" y="260985"/>
                  </a:moveTo>
                  <a:lnTo>
                    <a:pt x="195199" y="260985"/>
                  </a:lnTo>
                  <a:lnTo>
                    <a:pt x="195199" y="264287"/>
                  </a:lnTo>
                  <a:lnTo>
                    <a:pt x="195199" y="266064"/>
                  </a:lnTo>
                  <a:lnTo>
                    <a:pt x="192024" y="269367"/>
                  </a:lnTo>
                  <a:lnTo>
                    <a:pt x="188849" y="269367"/>
                  </a:lnTo>
                  <a:lnTo>
                    <a:pt x="184023" y="271018"/>
                  </a:lnTo>
                  <a:lnTo>
                    <a:pt x="180848" y="269367"/>
                  </a:lnTo>
                  <a:lnTo>
                    <a:pt x="176149" y="267716"/>
                  </a:lnTo>
                  <a:lnTo>
                    <a:pt x="174498" y="266064"/>
                  </a:lnTo>
                  <a:lnTo>
                    <a:pt x="174498" y="264287"/>
                  </a:lnTo>
                  <a:lnTo>
                    <a:pt x="174498" y="260985"/>
                  </a:lnTo>
                  <a:lnTo>
                    <a:pt x="176149" y="260985"/>
                  </a:lnTo>
                </a:path>
                <a:path w="344804" h="325119">
                  <a:moveTo>
                    <a:pt x="192024" y="262636"/>
                  </a:moveTo>
                  <a:lnTo>
                    <a:pt x="192024" y="264287"/>
                  </a:lnTo>
                  <a:lnTo>
                    <a:pt x="190373" y="266064"/>
                  </a:lnTo>
                  <a:lnTo>
                    <a:pt x="187198" y="267716"/>
                  </a:lnTo>
                  <a:lnTo>
                    <a:pt x="184023" y="267716"/>
                  </a:lnTo>
                  <a:lnTo>
                    <a:pt x="180848" y="267716"/>
                  </a:lnTo>
                  <a:lnTo>
                    <a:pt x="179324" y="266064"/>
                  </a:lnTo>
                  <a:lnTo>
                    <a:pt x="177673" y="264287"/>
                  </a:lnTo>
                  <a:lnTo>
                    <a:pt x="176149" y="262636"/>
                  </a:lnTo>
                </a:path>
                <a:path w="344804" h="325119">
                  <a:moveTo>
                    <a:pt x="193548" y="267716"/>
                  </a:moveTo>
                  <a:lnTo>
                    <a:pt x="195199" y="267716"/>
                  </a:lnTo>
                  <a:lnTo>
                    <a:pt x="195199" y="271018"/>
                  </a:lnTo>
                  <a:lnTo>
                    <a:pt x="195199" y="272669"/>
                  </a:lnTo>
                  <a:lnTo>
                    <a:pt x="192024" y="276098"/>
                  </a:lnTo>
                  <a:lnTo>
                    <a:pt x="188849" y="276098"/>
                  </a:lnTo>
                  <a:lnTo>
                    <a:pt x="184023" y="277749"/>
                  </a:lnTo>
                  <a:lnTo>
                    <a:pt x="180848" y="276098"/>
                  </a:lnTo>
                  <a:lnTo>
                    <a:pt x="176149" y="274320"/>
                  </a:lnTo>
                  <a:lnTo>
                    <a:pt x="174498" y="272669"/>
                  </a:lnTo>
                  <a:lnTo>
                    <a:pt x="174498" y="271018"/>
                  </a:lnTo>
                  <a:lnTo>
                    <a:pt x="174498" y="267716"/>
                  </a:lnTo>
                  <a:lnTo>
                    <a:pt x="176149" y="267716"/>
                  </a:lnTo>
                </a:path>
                <a:path w="344804" h="325119">
                  <a:moveTo>
                    <a:pt x="192024" y="269367"/>
                  </a:moveTo>
                  <a:lnTo>
                    <a:pt x="192024" y="271018"/>
                  </a:lnTo>
                  <a:lnTo>
                    <a:pt x="190373" y="272669"/>
                  </a:lnTo>
                  <a:lnTo>
                    <a:pt x="187198" y="274320"/>
                  </a:lnTo>
                  <a:lnTo>
                    <a:pt x="184023" y="274320"/>
                  </a:lnTo>
                  <a:lnTo>
                    <a:pt x="180848" y="274320"/>
                  </a:lnTo>
                  <a:lnTo>
                    <a:pt x="179324" y="272669"/>
                  </a:lnTo>
                  <a:lnTo>
                    <a:pt x="177673" y="271018"/>
                  </a:lnTo>
                  <a:lnTo>
                    <a:pt x="176149" y="269367"/>
                  </a:lnTo>
                </a:path>
                <a:path w="344804" h="325119">
                  <a:moveTo>
                    <a:pt x="193548" y="274320"/>
                  </a:moveTo>
                  <a:lnTo>
                    <a:pt x="195199" y="274320"/>
                  </a:lnTo>
                  <a:lnTo>
                    <a:pt x="195199" y="277749"/>
                  </a:lnTo>
                  <a:lnTo>
                    <a:pt x="195199" y="279400"/>
                  </a:lnTo>
                  <a:lnTo>
                    <a:pt x="192024" y="282701"/>
                  </a:lnTo>
                  <a:lnTo>
                    <a:pt x="188849" y="282701"/>
                  </a:lnTo>
                  <a:lnTo>
                    <a:pt x="184023" y="284480"/>
                  </a:lnTo>
                  <a:lnTo>
                    <a:pt x="180848" y="282701"/>
                  </a:lnTo>
                  <a:lnTo>
                    <a:pt x="176149" y="281050"/>
                  </a:lnTo>
                  <a:lnTo>
                    <a:pt x="174498" y="279400"/>
                  </a:lnTo>
                  <a:lnTo>
                    <a:pt x="174498" y="277749"/>
                  </a:lnTo>
                  <a:lnTo>
                    <a:pt x="174498" y="274320"/>
                  </a:lnTo>
                  <a:lnTo>
                    <a:pt x="176149" y="274320"/>
                  </a:lnTo>
                </a:path>
                <a:path w="344804" h="325119">
                  <a:moveTo>
                    <a:pt x="192024" y="276098"/>
                  </a:moveTo>
                  <a:lnTo>
                    <a:pt x="192024" y="277749"/>
                  </a:lnTo>
                  <a:lnTo>
                    <a:pt x="190373" y="279400"/>
                  </a:lnTo>
                  <a:lnTo>
                    <a:pt x="187198" y="281050"/>
                  </a:lnTo>
                  <a:lnTo>
                    <a:pt x="184023" y="281050"/>
                  </a:lnTo>
                  <a:lnTo>
                    <a:pt x="180848" y="281050"/>
                  </a:lnTo>
                  <a:lnTo>
                    <a:pt x="179324" y="279400"/>
                  </a:lnTo>
                  <a:lnTo>
                    <a:pt x="177673" y="277749"/>
                  </a:lnTo>
                  <a:lnTo>
                    <a:pt x="176149" y="276098"/>
                  </a:lnTo>
                </a:path>
                <a:path w="344804" h="325119">
                  <a:moveTo>
                    <a:pt x="193548" y="281050"/>
                  </a:moveTo>
                  <a:lnTo>
                    <a:pt x="195199" y="281050"/>
                  </a:lnTo>
                  <a:lnTo>
                    <a:pt x="195199" y="284480"/>
                  </a:lnTo>
                  <a:lnTo>
                    <a:pt x="195199" y="286131"/>
                  </a:lnTo>
                  <a:lnTo>
                    <a:pt x="192024" y="289433"/>
                  </a:lnTo>
                  <a:lnTo>
                    <a:pt x="188849" y="289433"/>
                  </a:lnTo>
                  <a:lnTo>
                    <a:pt x="184023" y="291084"/>
                  </a:lnTo>
                  <a:lnTo>
                    <a:pt x="180848" y="289433"/>
                  </a:lnTo>
                  <a:lnTo>
                    <a:pt x="176149" y="287782"/>
                  </a:lnTo>
                  <a:lnTo>
                    <a:pt x="174498" y="286131"/>
                  </a:lnTo>
                  <a:lnTo>
                    <a:pt x="174498" y="284480"/>
                  </a:lnTo>
                  <a:lnTo>
                    <a:pt x="174498" y="281050"/>
                  </a:lnTo>
                  <a:lnTo>
                    <a:pt x="176149" y="281050"/>
                  </a:lnTo>
                </a:path>
                <a:path w="344804" h="325119">
                  <a:moveTo>
                    <a:pt x="192024" y="282701"/>
                  </a:moveTo>
                  <a:lnTo>
                    <a:pt x="192024" y="284480"/>
                  </a:lnTo>
                  <a:lnTo>
                    <a:pt x="190373" y="286131"/>
                  </a:lnTo>
                  <a:lnTo>
                    <a:pt x="187198" y="287782"/>
                  </a:lnTo>
                  <a:lnTo>
                    <a:pt x="184023" y="287782"/>
                  </a:lnTo>
                  <a:lnTo>
                    <a:pt x="180848" y="287782"/>
                  </a:lnTo>
                  <a:lnTo>
                    <a:pt x="179324" y="286131"/>
                  </a:lnTo>
                  <a:lnTo>
                    <a:pt x="177673" y="284480"/>
                  </a:lnTo>
                  <a:lnTo>
                    <a:pt x="176149" y="282701"/>
                  </a:lnTo>
                </a:path>
                <a:path w="344804" h="325119">
                  <a:moveTo>
                    <a:pt x="195199" y="304546"/>
                  </a:moveTo>
                  <a:lnTo>
                    <a:pt x="195199" y="306197"/>
                  </a:lnTo>
                  <a:lnTo>
                    <a:pt x="192024" y="309499"/>
                  </a:lnTo>
                  <a:lnTo>
                    <a:pt x="188849" y="309499"/>
                  </a:lnTo>
                  <a:lnTo>
                    <a:pt x="184023" y="311150"/>
                  </a:lnTo>
                  <a:lnTo>
                    <a:pt x="180848" y="309499"/>
                  </a:lnTo>
                  <a:lnTo>
                    <a:pt x="176149" y="307848"/>
                  </a:lnTo>
                  <a:lnTo>
                    <a:pt x="174498" y="306197"/>
                  </a:lnTo>
                  <a:lnTo>
                    <a:pt x="174498" y="304546"/>
                  </a:lnTo>
                </a:path>
                <a:path w="344804" h="325119">
                  <a:moveTo>
                    <a:pt x="199898" y="306197"/>
                  </a:moveTo>
                  <a:lnTo>
                    <a:pt x="203073" y="307848"/>
                  </a:lnTo>
                  <a:lnTo>
                    <a:pt x="204724" y="312800"/>
                  </a:lnTo>
                  <a:lnTo>
                    <a:pt x="203073" y="316230"/>
                  </a:lnTo>
                  <a:lnTo>
                    <a:pt x="201549" y="319532"/>
                  </a:lnTo>
                  <a:lnTo>
                    <a:pt x="196723" y="322961"/>
                  </a:lnTo>
                  <a:lnTo>
                    <a:pt x="190373" y="324612"/>
                  </a:lnTo>
                  <a:lnTo>
                    <a:pt x="184023" y="324612"/>
                  </a:lnTo>
                  <a:lnTo>
                    <a:pt x="177673" y="324612"/>
                  </a:lnTo>
                  <a:lnTo>
                    <a:pt x="172974" y="322961"/>
                  </a:lnTo>
                  <a:lnTo>
                    <a:pt x="168148" y="319532"/>
                  </a:lnTo>
                  <a:lnTo>
                    <a:pt x="164973" y="316230"/>
                  </a:lnTo>
                  <a:lnTo>
                    <a:pt x="164973" y="312800"/>
                  </a:lnTo>
                  <a:lnTo>
                    <a:pt x="166624" y="307848"/>
                  </a:lnTo>
                  <a:lnTo>
                    <a:pt x="168148" y="306197"/>
                  </a:lnTo>
                </a:path>
                <a:path w="344804" h="325119">
                  <a:moveTo>
                    <a:pt x="193548" y="287782"/>
                  </a:moveTo>
                  <a:lnTo>
                    <a:pt x="195199" y="287782"/>
                  </a:lnTo>
                  <a:lnTo>
                    <a:pt x="195199" y="291084"/>
                  </a:lnTo>
                  <a:lnTo>
                    <a:pt x="195199" y="292735"/>
                  </a:lnTo>
                  <a:lnTo>
                    <a:pt x="192024" y="296163"/>
                  </a:lnTo>
                  <a:lnTo>
                    <a:pt x="188849" y="296163"/>
                  </a:lnTo>
                  <a:lnTo>
                    <a:pt x="184023" y="297814"/>
                  </a:lnTo>
                  <a:lnTo>
                    <a:pt x="180848" y="296163"/>
                  </a:lnTo>
                  <a:lnTo>
                    <a:pt x="176149" y="294513"/>
                  </a:lnTo>
                  <a:lnTo>
                    <a:pt x="174498" y="292735"/>
                  </a:lnTo>
                  <a:lnTo>
                    <a:pt x="174498" y="291084"/>
                  </a:lnTo>
                  <a:lnTo>
                    <a:pt x="174498" y="287782"/>
                  </a:lnTo>
                  <a:lnTo>
                    <a:pt x="176149" y="287782"/>
                  </a:lnTo>
                </a:path>
                <a:path w="344804" h="325119">
                  <a:moveTo>
                    <a:pt x="192024" y="289433"/>
                  </a:moveTo>
                  <a:lnTo>
                    <a:pt x="192024" y="291084"/>
                  </a:lnTo>
                  <a:lnTo>
                    <a:pt x="190373" y="292735"/>
                  </a:lnTo>
                  <a:lnTo>
                    <a:pt x="187198" y="294513"/>
                  </a:lnTo>
                  <a:lnTo>
                    <a:pt x="184023" y="294513"/>
                  </a:lnTo>
                  <a:lnTo>
                    <a:pt x="180848" y="294513"/>
                  </a:lnTo>
                  <a:lnTo>
                    <a:pt x="179324" y="292735"/>
                  </a:lnTo>
                  <a:lnTo>
                    <a:pt x="177673" y="291084"/>
                  </a:lnTo>
                  <a:lnTo>
                    <a:pt x="176149" y="289433"/>
                  </a:lnTo>
                </a:path>
                <a:path w="344804" h="325119">
                  <a:moveTo>
                    <a:pt x="193548" y="294513"/>
                  </a:moveTo>
                  <a:lnTo>
                    <a:pt x="195199" y="294513"/>
                  </a:lnTo>
                  <a:lnTo>
                    <a:pt x="195199" y="297814"/>
                  </a:lnTo>
                  <a:lnTo>
                    <a:pt x="195199" y="299466"/>
                  </a:lnTo>
                  <a:lnTo>
                    <a:pt x="192024" y="302768"/>
                  </a:lnTo>
                  <a:lnTo>
                    <a:pt x="188849" y="302768"/>
                  </a:lnTo>
                  <a:lnTo>
                    <a:pt x="184023" y="304546"/>
                  </a:lnTo>
                  <a:lnTo>
                    <a:pt x="180848" y="302768"/>
                  </a:lnTo>
                  <a:lnTo>
                    <a:pt x="176149" y="301117"/>
                  </a:lnTo>
                  <a:lnTo>
                    <a:pt x="174498" y="299466"/>
                  </a:lnTo>
                  <a:lnTo>
                    <a:pt x="174498" y="297814"/>
                  </a:lnTo>
                  <a:lnTo>
                    <a:pt x="174498" y="294513"/>
                  </a:lnTo>
                  <a:lnTo>
                    <a:pt x="176149" y="294513"/>
                  </a:lnTo>
                </a:path>
                <a:path w="344804" h="325119">
                  <a:moveTo>
                    <a:pt x="192024" y="296163"/>
                  </a:moveTo>
                  <a:lnTo>
                    <a:pt x="192024" y="297814"/>
                  </a:lnTo>
                  <a:lnTo>
                    <a:pt x="190373" y="299466"/>
                  </a:lnTo>
                  <a:lnTo>
                    <a:pt x="187198" y="301117"/>
                  </a:lnTo>
                  <a:lnTo>
                    <a:pt x="184023" y="301117"/>
                  </a:lnTo>
                  <a:lnTo>
                    <a:pt x="180848" y="301117"/>
                  </a:lnTo>
                  <a:lnTo>
                    <a:pt x="179324" y="299466"/>
                  </a:lnTo>
                  <a:lnTo>
                    <a:pt x="177673" y="297814"/>
                  </a:lnTo>
                  <a:lnTo>
                    <a:pt x="176149" y="296163"/>
                  </a:lnTo>
                </a:path>
                <a:path w="344804" h="325119">
                  <a:moveTo>
                    <a:pt x="47625" y="209169"/>
                  </a:moveTo>
                  <a:lnTo>
                    <a:pt x="42799" y="209169"/>
                  </a:lnTo>
                  <a:lnTo>
                    <a:pt x="1524" y="182372"/>
                  </a:lnTo>
                </a:path>
                <a:path w="344804" h="325119">
                  <a:moveTo>
                    <a:pt x="1524" y="180721"/>
                  </a:moveTo>
                  <a:lnTo>
                    <a:pt x="0" y="180721"/>
                  </a:lnTo>
                  <a:lnTo>
                    <a:pt x="0" y="182372"/>
                  </a:lnTo>
                  <a:lnTo>
                    <a:pt x="1524" y="182372"/>
                  </a:lnTo>
                </a:path>
                <a:path w="344804" h="325119">
                  <a:moveTo>
                    <a:pt x="1524" y="180721"/>
                  </a:moveTo>
                  <a:lnTo>
                    <a:pt x="298323" y="0"/>
                  </a:lnTo>
                  <a:lnTo>
                    <a:pt x="303022" y="0"/>
                  </a:lnTo>
                  <a:lnTo>
                    <a:pt x="344297" y="2514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8044" y="257327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0699" y="2572004"/>
              <a:ext cx="351917" cy="1910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50991" y="2577083"/>
              <a:ext cx="297180" cy="181610"/>
            </a:xfrm>
            <a:custGeom>
              <a:avLst/>
              <a:gdLst/>
              <a:ahLst/>
              <a:cxnLst/>
              <a:rect l="l" t="t" r="r" b="b"/>
              <a:pathLst>
                <a:path w="297179" h="181610">
                  <a:moveTo>
                    <a:pt x="295402" y="1650"/>
                  </a:moveTo>
                  <a:lnTo>
                    <a:pt x="257302" y="41528"/>
                  </a:lnTo>
                  <a:lnTo>
                    <a:pt x="230250" y="64769"/>
                  </a:lnTo>
                  <a:lnTo>
                    <a:pt x="53975" y="171068"/>
                  </a:lnTo>
                  <a:lnTo>
                    <a:pt x="50800" y="172719"/>
                  </a:lnTo>
                  <a:lnTo>
                    <a:pt x="0" y="181101"/>
                  </a:lnTo>
                </a:path>
                <a:path w="297179" h="181610">
                  <a:moveTo>
                    <a:pt x="297053" y="0"/>
                  </a:moveTo>
                  <a:lnTo>
                    <a:pt x="295402" y="165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467" y="2574035"/>
              <a:ext cx="263651" cy="1402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13420" y="52242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2330" y="5085460"/>
              <a:ext cx="643255" cy="140335"/>
            </a:xfrm>
            <a:custGeom>
              <a:avLst/>
              <a:gdLst/>
              <a:ahLst/>
              <a:cxnLst/>
              <a:rect l="l" t="t" r="r" b="b"/>
              <a:pathLst>
                <a:path w="643254" h="140335">
                  <a:moveTo>
                    <a:pt x="344550" y="139826"/>
                  </a:moveTo>
                  <a:lnTo>
                    <a:pt x="435101" y="124840"/>
                  </a:lnTo>
                </a:path>
                <a:path w="643254" h="140335">
                  <a:moveTo>
                    <a:pt x="320801" y="103250"/>
                  </a:moveTo>
                  <a:lnTo>
                    <a:pt x="320801" y="104901"/>
                  </a:lnTo>
                  <a:lnTo>
                    <a:pt x="322325" y="134874"/>
                  </a:lnTo>
                </a:path>
                <a:path w="643254" h="140335">
                  <a:moveTo>
                    <a:pt x="323976" y="136525"/>
                  </a:moveTo>
                  <a:lnTo>
                    <a:pt x="335025" y="139826"/>
                  </a:lnTo>
                </a:path>
                <a:path w="643254" h="140335">
                  <a:moveTo>
                    <a:pt x="322325" y="134874"/>
                  </a:moveTo>
                  <a:lnTo>
                    <a:pt x="322325" y="136525"/>
                  </a:lnTo>
                  <a:lnTo>
                    <a:pt x="323976" y="136525"/>
                  </a:lnTo>
                </a:path>
                <a:path w="643254" h="140335">
                  <a:moveTo>
                    <a:pt x="242950" y="124840"/>
                  </a:moveTo>
                  <a:lnTo>
                    <a:pt x="258825" y="126491"/>
                  </a:lnTo>
                  <a:lnTo>
                    <a:pt x="260476" y="126491"/>
                  </a:lnTo>
                  <a:lnTo>
                    <a:pt x="317626" y="91566"/>
                  </a:lnTo>
                </a:path>
                <a:path w="643254" h="140335">
                  <a:moveTo>
                    <a:pt x="443102" y="121538"/>
                  </a:moveTo>
                  <a:lnTo>
                    <a:pt x="643254" y="0"/>
                  </a:lnTo>
                </a:path>
                <a:path w="643254" h="140335">
                  <a:moveTo>
                    <a:pt x="76200" y="24891"/>
                  </a:moveTo>
                  <a:lnTo>
                    <a:pt x="234950" y="121538"/>
                  </a:lnTo>
                </a:path>
                <a:path w="643254" h="140335">
                  <a:moveTo>
                    <a:pt x="0" y="19938"/>
                  </a:moveTo>
                  <a:lnTo>
                    <a:pt x="3175" y="26543"/>
                  </a:lnTo>
                  <a:lnTo>
                    <a:pt x="3175" y="5664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5505" y="51120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55279" y="5033771"/>
              <a:ext cx="111125" cy="114935"/>
            </a:xfrm>
            <a:custGeom>
              <a:avLst/>
              <a:gdLst/>
              <a:ahLst/>
              <a:cxnLst/>
              <a:rect l="l" t="t" r="r" b="b"/>
              <a:pathLst>
                <a:path w="111125" h="114935">
                  <a:moveTo>
                    <a:pt x="11049" y="61594"/>
                  </a:moveTo>
                  <a:lnTo>
                    <a:pt x="27050" y="71627"/>
                  </a:lnTo>
                </a:path>
                <a:path w="111125" h="114935">
                  <a:moveTo>
                    <a:pt x="39750" y="114934"/>
                  </a:moveTo>
                  <a:lnTo>
                    <a:pt x="111125" y="71627"/>
                  </a:lnTo>
                </a:path>
                <a:path w="111125" h="114935">
                  <a:moveTo>
                    <a:pt x="74675" y="0"/>
                  </a:moveTo>
                  <a:lnTo>
                    <a:pt x="0" y="4495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66328" y="50953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55279" y="5098669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0" y="6730"/>
                  </a:moveTo>
                  <a:lnTo>
                    <a:pt x="6350" y="5079"/>
                  </a:lnTo>
                  <a:lnTo>
                    <a:pt x="15875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55279" y="51054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30083" y="1103375"/>
              <a:ext cx="39370" cy="4082415"/>
            </a:xfrm>
            <a:custGeom>
              <a:avLst/>
              <a:gdLst/>
              <a:ahLst/>
              <a:cxnLst/>
              <a:rect l="l" t="t" r="r" b="b"/>
              <a:pathLst>
                <a:path w="39370" h="4082415">
                  <a:moveTo>
                    <a:pt x="39370" y="26670"/>
                  </a:moveTo>
                  <a:lnTo>
                    <a:pt x="39370" y="4082415"/>
                  </a:lnTo>
                </a:path>
                <a:path w="39370" h="4082415">
                  <a:moveTo>
                    <a:pt x="34544" y="4072381"/>
                  </a:moveTo>
                  <a:lnTo>
                    <a:pt x="34544" y="18414"/>
                  </a:lnTo>
                </a:path>
                <a:path w="39370" h="4082415">
                  <a:moveTo>
                    <a:pt x="0" y="0"/>
                  </a:moveTo>
                  <a:lnTo>
                    <a:pt x="0" y="405574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3611" y="929639"/>
              <a:ext cx="294131" cy="1371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528559" y="1012317"/>
              <a:ext cx="1905" cy="90805"/>
            </a:xfrm>
            <a:custGeom>
              <a:avLst/>
              <a:gdLst/>
              <a:ahLst/>
              <a:cxnLst/>
              <a:rect l="l" t="t" r="r" b="b"/>
              <a:pathLst>
                <a:path w="1904" h="90805">
                  <a:moveTo>
                    <a:pt x="761" y="-4572"/>
                  </a:moveTo>
                  <a:lnTo>
                    <a:pt x="761" y="94869"/>
                  </a:lnTo>
                </a:path>
              </a:pathLst>
            </a:custGeom>
            <a:ln w="1066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34909" y="850392"/>
              <a:ext cx="247650" cy="279400"/>
            </a:xfrm>
            <a:custGeom>
              <a:avLst/>
              <a:gdLst/>
              <a:ahLst/>
              <a:cxnLst/>
              <a:rect l="l" t="t" r="r" b="b"/>
              <a:pathLst>
                <a:path w="247650" h="279400">
                  <a:moveTo>
                    <a:pt x="34925" y="243840"/>
                  </a:moveTo>
                  <a:lnTo>
                    <a:pt x="34925" y="278892"/>
                  </a:lnTo>
                </a:path>
                <a:path w="247650" h="279400">
                  <a:moveTo>
                    <a:pt x="212725" y="21717"/>
                  </a:moveTo>
                  <a:lnTo>
                    <a:pt x="247650" y="0"/>
                  </a:lnTo>
                  <a:lnTo>
                    <a:pt x="0" y="152019"/>
                  </a:lnTo>
                </a:path>
                <a:path w="247650" h="279400">
                  <a:moveTo>
                    <a:pt x="30099" y="268859"/>
                  </a:moveTo>
                  <a:lnTo>
                    <a:pt x="30099" y="24041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3047" y="957047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4">
                  <a:moveTo>
                    <a:pt x="10240" y="0"/>
                  </a:moveTo>
                  <a:lnTo>
                    <a:pt x="0" y="0"/>
                  </a:lnTo>
                  <a:lnTo>
                    <a:pt x="0" y="13105"/>
                  </a:lnTo>
                  <a:lnTo>
                    <a:pt x="10240" y="13105"/>
                  </a:lnTo>
                  <a:lnTo>
                    <a:pt x="1024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8635" y="9579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28635" y="976375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9525" y="16637"/>
                  </a:moveTo>
                  <a:lnTo>
                    <a:pt x="1524" y="8382"/>
                  </a:lnTo>
                </a:path>
                <a:path w="9525" h="17144">
                  <a:moveTo>
                    <a:pt x="3175" y="838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28635" y="97142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61808" y="9296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65135" y="944625"/>
              <a:ext cx="184150" cy="4364990"/>
            </a:xfrm>
            <a:custGeom>
              <a:avLst/>
              <a:gdLst/>
              <a:ahLst/>
              <a:cxnLst/>
              <a:rect l="l" t="t" r="r" b="b"/>
              <a:pathLst>
                <a:path w="184150" h="4364990">
                  <a:moveTo>
                    <a:pt x="184023" y="6731"/>
                  </a:moveTo>
                  <a:lnTo>
                    <a:pt x="180848" y="3428"/>
                  </a:lnTo>
                  <a:lnTo>
                    <a:pt x="179197" y="0"/>
                  </a:lnTo>
                </a:path>
                <a:path w="184150" h="4364990">
                  <a:moveTo>
                    <a:pt x="4699" y="4241038"/>
                  </a:moveTo>
                  <a:lnTo>
                    <a:pt x="4699" y="4277741"/>
                  </a:lnTo>
                </a:path>
                <a:path w="184150" h="4364990">
                  <a:moveTo>
                    <a:pt x="0" y="4267708"/>
                  </a:moveTo>
                  <a:lnTo>
                    <a:pt x="0" y="4231005"/>
                  </a:lnTo>
                </a:path>
                <a:path w="184150" h="4364990">
                  <a:moveTo>
                    <a:pt x="28575" y="4349496"/>
                  </a:moveTo>
                  <a:lnTo>
                    <a:pt x="53975" y="4364609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20" y="5186173"/>
              <a:ext cx="182879" cy="11734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646034" y="5158485"/>
              <a:ext cx="249554" cy="151130"/>
            </a:xfrm>
            <a:custGeom>
              <a:avLst/>
              <a:gdLst/>
              <a:ahLst/>
              <a:cxnLst/>
              <a:rect l="l" t="t" r="r" b="b"/>
              <a:pathLst>
                <a:path w="249554" h="151129">
                  <a:moveTo>
                    <a:pt x="0" y="150622"/>
                  </a:moveTo>
                  <a:lnTo>
                    <a:pt x="249174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8559" y="5156834"/>
              <a:ext cx="1905" cy="92075"/>
            </a:xfrm>
            <a:custGeom>
              <a:avLst/>
              <a:gdLst/>
              <a:ahLst/>
              <a:cxnLst/>
              <a:rect l="l" t="t" r="r" b="b"/>
              <a:pathLst>
                <a:path w="1904" h="92075">
                  <a:moveTo>
                    <a:pt x="761" y="-4572"/>
                  </a:moveTo>
                  <a:lnTo>
                    <a:pt x="761" y="96647"/>
                  </a:lnTo>
                </a:path>
              </a:pathLst>
            </a:custGeom>
            <a:ln w="1066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31734" y="5242178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0" y="13462"/>
                  </a:moveTo>
                  <a:lnTo>
                    <a:pt x="22225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98383" y="5058155"/>
              <a:ext cx="1905" cy="90805"/>
            </a:xfrm>
            <a:custGeom>
              <a:avLst/>
              <a:gdLst/>
              <a:ahLst/>
              <a:cxnLst/>
              <a:rect l="l" t="t" r="r" b="b"/>
              <a:pathLst>
                <a:path w="1904" h="90804">
                  <a:moveTo>
                    <a:pt x="762" y="-4572"/>
                  </a:moveTo>
                  <a:lnTo>
                    <a:pt x="762" y="94869"/>
                  </a:lnTo>
                </a:path>
              </a:pathLst>
            </a:custGeom>
            <a:ln w="1066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06511" y="4832603"/>
              <a:ext cx="796925" cy="289560"/>
            </a:xfrm>
            <a:custGeom>
              <a:avLst/>
              <a:gdLst/>
              <a:ahLst/>
              <a:cxnLst/>
              <a:rect l="l" t="t" r="r" b="b"/>
              <a:pathLst>
                <a:path w="796925" h="289560">
                  <a:moveTo>
                    <a:pt x="49149" y="247523"/>
                  </a:moveTo>
                  <a:lnTo>
                    <a:pt x="36449" y="254254"/>
                  </a:lnTo>
                </a:path>
                <a:path w="796925" h="289560">
                  <a:moveTo>
                    <a:pt x="45974" y="289433"/>
                  </a:moveTo>
                  <a:lnTo>
                    <a:pt x="76200" y="272669"/>
                  </a:lnTo>
                </a:path>
                <a:path w="796925" h="289560">
                  <a:moveTo>
                    <a:pt x="720598" y="220853"/>
                  </a:moveTo>
                  <a:lnTo>
                    <a:pt x="720598" y="250952"/>
                  </a:lnTo>
                  <a:lnTo>
                    <a:pt x="719074" y="252603"/>
                  </a:lnTo>
                </a:path>
                <a:path w="796925" h="289560">
                  <a:moveTo>
                    <a:pt x="74549" y="230886"/>
                  </a:moveTo>
                  <a:lnTo>
                    <a:pt x="0" y="185674"/>
                  </a:lnTo>
                </a:path>
                <a:path w="796925" h="289560">
                  <a:moveTo>
                    <a:pt x="723773" y="202438"/>
                  </a:moveTo>
                  <a:lnTo>
                    <a:pt x="725424" y="200787"/>
                  </a:lnTo>
                </a:path>
                <a:path w="796925" h="289560">
                  <a:moveTo>
                    <a:pt x="796798" y="200787"/>
                  </a:moveTo>
                  <a:lnTo>
                    <a:pt x="793623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0160" y="5013705"/>
              <a:ext cx="22225" cy="47625"/>
            </a:xfrm>
            <a:custGeom>
              <a:avLst/>
              <a:gdLst/>
              <a:ahLst/>
              <a:cxnLst/>
              <a:rect l="l" t="t" r="r" b="b"/>
              <a:pathLst>
                <a:path w="22225" h="47625">
                  <a:moveTo>
                    <a:pt x="22225" y="38481"/>
                  </a:moveTo>
                  <a:lnTo>
                    <a:pt x="22225" y="47625"/>
                  </a:lnTo>
                </a:path>
                <a:path w="22225" h="476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49334" y="5018277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5">
                  <a:moveTo>
                    <a:pt x="23875" y="38481"/>
                  </a:moveTo>
                  <a:lnTo>
                    <a:pt x="27050" y="36830"/>
                  </a:lnTo>
                </a:path>
                <a:path w="47625" h="38735">
                  <a:moveTo>
                    <a:pt x="1650" y="25146"/>
                  </a:moveTo>
                  <a:lnTo>
                    <a:pt x="22225" y="38481"/>
                  </a:lnTo>
                </a:path>
                <a:path w="47625" h="38735">
                  <a:moveTo>
                    <a:pt x="0" y="0"/>
                  </a:moveTo>
                  <a:lnTo>
                    <a:pt x="0" y="23495"/>
                  </a:lnTo>
                </a:path>
                <a:path w="47625" h="38735">
                  <a:moveTo>
                    <a:pt x="27050" y="36830"/>
                  </a:moveTo>
                  <a:lnTo>
                    <a:pt x="47625" y="2349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33459" y="502831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49334" y="504177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650" y="165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96959" y="50417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34655" y="1010411"/>
              <a:ext cx="1099185" cy="4215765"/>
            </a:xfrm>
            <a:custGeom>
              <a:avLst/>
              <a:gdLst/>
              <a:ahLst/>
              <a:cxnLst/>
              <a:rect l="l" t="t" r="r" b="b"/>
              <a:pathLst>
                <a:path w="1099184" h="4215765">
                  <a:moveTo>
                    <a:pt x="1097279" y="4022979"/>
                  </a:moveTo>
                  <a:lnTo>
                    <a:pt x="1098803" y="4021201"/>
                  </a:lnTo>
                </a:path>
                <a:path w="1099184" h="4215765">
                  <a:moveTo>
                    <a:pt x="789432" y="4215257"/>
                  </a:moveTo>
                  <a:lnTo>
                    <a:pt x="786384" y="4215257"/>
                  </a:lnTo>
                  <a:lnTo>
                    <a:pt x="783336" y="4213860"/>
                  </a:lnTo>
                </a:path>
                <a:path w="1099184" h="4215765">
                  <a:moveTo>
                    <a:pt x="20700" y="110236"/>
                  </a:moveTo>
                  <a:lnTo>
                    <a:pt x="0" y="98551"/>
                  </a:lnTo>
                </a:path>
                <a:path w="1099184" h="4215765">
                  <a:moveTo>
                    <a:pt x="36575" y="120141"/>
                  </a:moveTo>
                  <a:lnTo>
                    <a:pt x="84200" y="150240"/>
                  </a:lnTo>
                  <a:lnTo>
                    <a:pt x="84200" y="4207002"/>
                  </a:lnTo>
                </a:path>
                <a:path w="1099184" h="4215765">
                  <a:moveTo>
                    <a:pt x="111251" y="150240"/>
                  </a:moveTo>
                  <a:lnTo>
                    <a:pt x="111251" y="4207002"/>
                  </a:lnTo>
                </a:path>
                <a:path w="1099184" h="4215765">
                  <a:moveTo>
                    <a:pt x="84200" y="4207002"/>
                  </a:moveTo>
                  <a:lnTo>
                    <a:pt x="96900" y="4210304"/>
                  </a:lnTo>
                  <a:lnTo>
                    <a:pt x="111251" y="4207002"/>
                  </a:lnTo>
                </a:path>
                <a:path w="1099184" h="4215765">
                  <a:moveTo>
                    <a:pt x="36575" y="120141"/>
                  </a:moveTo>
                  <a:lnTo>
                    <a:pt x="36575" y="4176903"/>
                  </a:lnTo>
                  <a:lnTo>
                    <a:pt x="84200" y="4207002"/>
                  </a:lnTo>
                </a:path>
                <a:path w="1099184" h="4215765">
                  <a:moveTo>
                    <a:pt x="359155" y="0"/>
                  </a:moveTo>
                  <a:lnTo>
                    <a:pt x="359155" y="4055110"/>
                  </a:lnTo>
                  <a:lnTo>
                    <a:pt x="111251" y="4207002"/>
                  </a:lnTo>
                </a:path>
                <a:path w="1099184" h="4215765">
                  <a:moveTo>
                    <a:pt x="34925" y="4175252"/>
                  </a:moveTo>
                  <a:lnTo>
                    <a:pt x="36575" y="4176903"/>
                  </a:lnTo>
                </a:path>
                <a:path w="1099184" h="4215765">
                  <a:moveTo>
                    <a:pt x="20700" y="110236"/>
                  </a:moveTo>
                  <a:lnTo>
                    <a:pt x="20700" y="416852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55357" y="1122298"/>
              <a:ext cx="6350" cy="4057015"/>
            </a:xfrm>
            <a:custGeom>
              <a:avLst/>
              <a:gdLst/>
              <a:ahLst/>
              <a:cxnLst/>
              <a:rect l="l" t="t" r="r" b="b"/>
              <a:pathLst>
                <a:path w="6350" h="4057015">
                  <a:moveTo>
                    <a:pt x="3175" y="-4572"/>
                  </a:moveTo>
                  <a:lnTo>
                    <a:pt x="3175" y="4061205"/>
                  </a:lnTo>
                </a:path>
              </a:pathLst>
            </a:custGeom>
            <a:ln w="1549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61707" y="1120647"/>
              <a:ext cx="1905" cy="4058285"/>
            </a:xfrm>
            <a:custGeom>
              <a:avLst/>
              <a:gdLst/>
              <a:ahLst/>
              <a:cxnLst/>
              <a:rect l="l" t="t" r="r" b="b"/>
              <a:pathLst>
                <a:path w="1904" h="4058285">
                  <a:moveTo>
                    <a:pt x="762" y="-4572"/>
                  </a:moveTo>
                  <a:lnTo>
                    <a:pt x="762" y="4062856"/>
                  </a:lnTo>
                </a:path>
              </a:pathLst>
            </a:custGeom>
            <a:ln w="1066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4655" y="1108964"/>
              <a:ext cx="20955" cy="4070350"/>
            </a:xfrm>
            <a:custGeom>
              <a:avLst/>
              <a:gdLst/>
              <a:ahLst/>
              <a:cxnLst/>
              <a:rect l="l" t="t" r="r" b="b"/>
              <a:pathLst>
                <a:path w="20954" h="4070350">
                  <a:moveTo>
                    <a:pt x="10350" y="-4572"/>
                  </a:moveTo>
                  <a:lnTo>
                    <a:pt x="10350" y="4074541"/>
                  </a:lnTo>
                </a:path>
              </a:pathLst>
            </a:custGeom>
            <a:ln w="2984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1188" y="733043"/>
              <a:ext cx="77470" cy="13195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001000" y="688847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40" h="15240">
                  <a:moveTo>
                    <a:pt x="2540" y="14986"/>
                  </a:moveTo>
                  <a:lnTo>
                    <a:pt x="2540" y="165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03767" y="837311"/>
              <a:ext cx="40005" cy="53340"/>
            </a:xfrm>
            <a:custGeom>
              <a:avLst/>
              <a:gdLst/>
              <a:ahLst/>
              <a:cxnLst/>
              <a:rect l="l" t="t" r="r" b="b"/>
              <a:pathLst>
                <a:path w="40004" h="53340">
                  <a:moveTo>
                    <a:pt x="1524" y="23367"/>
                  </a:moveTo>
                  <a:lnTo>
                    <a:pt x="1524" y="25018"/>
                  </a:lnTo>
                  <a:lnTo>
                    <a:pt x="0" y="53339"/>
                  </a:lnTo>
                </a:path>
                <a:path w="40004" h="53340">
                  <a:moveTo>
                    <a:pt x="39624" y="0"/>
                  </a:moveTo>
                  <a:lnTo>
                    <a:pt x="1524" y="2336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03767" y="89065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71332" y="832104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5" h="4444">
                  <a:moveTo>
                    <a:pt x="18034" y="4063"/>
                  </a:moveTo>
                  <a:lnTo>
                    <a:pt x="8127" y="4063"/>
                  </a:lnTo>
                  <a:lnTo>
                    <a:pt x="0" y="0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89620" y="832104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4" h="4444">
                  <a:moveTo>
                    <a:pt x="14604" y="0"/>
                  </a:moveTo>
                  <a:lnTo>
                    <a:pt x="0" y="406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42376" y="83667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150352" y="725424"/>
              <a:ext cx="432434" cy="107950"/>
            </a:xfrm>
            <a:custGeom>
              <a:avLst/>
              <a:gdLst/>
              <a:ahLst/>
              <a:cxnLst/>
              <a:rect l="l" t="t" r="r" b="b"/>
              <a:pathLst>
                <a:path w="432434" h="107950">
                  <a:moveTo>
                    <a:pt x="257301" y="106679"/>
                  </a:moveTo>
                  <a:lnTo>
                    <a:pt x="252983" y="107950"/>
                  </a:lnTo>
                </a:path>
                <a:path w="432434" h="107950">
                  <a:moveTo>
                    <a:pt x="221106" y="106425"/>
                  </a:moveTo>
                  <a:lnTo>
                    <a:pt x="172212" y="78866"/>
                  </a:lnTo>
                </a:path>
                <a:path w="432434" h="107950">
                  <a:moveTo>
                    <a:pt x="333248" y="60960"/>
                  </a:moveTo>
                  <a:lnTo>
                    <a:pt x="257428" y="106425"/>
                  </a:lnTo>
                </a:path>
                <a:path w="432434" h="107950">
                  <a:moveTo>
                    <a:pt x="79248" y="103631"/>
                  </a:moveTo>
                  <a:lnTo>
                    <a:pt x="86105" y="104901"/>
                  </a:lnTo>
                  <a:lnTo>
                    <a:pt x="92964" y="103631"/>
                  </a:lnTo>
                </a:path>
                <a:path w="432434" h="107950">
                  <a:moveTo>
                    <a:pt x="79248" y="103250"/>
                  </a:moveTo>
                  <a:lnTo>
                    <a:pt x="7620" y="60960"/>
                  </a:lnTo>
                </a:path>
                <a:path w="432434" h="107950">
                  <a:moveTo>
                    <a:pt x="135127" y="78866"/>
                  </a:moveTo>
                  <a:lnTo>
                    <a:pt x="92075" y="103250"/>
                  </a:lnTo>
                </a:path>
                <a:path w="432434" h="107950">
                  <a:moveTo>
                    <a:pt x="171957" y="79121"/>
                  </a:moveTo>
                  <a:lnTo>
                    <a:pt x="164083" y="75184"/>
                  </a:lnTo>
                  <a:lnTo>
                    <a:pt x="154558" y="73151"/>
                  </a:lnTo>
                  <a:lnTo>
                    <a:pt x="143509" y="75184"/>
                  </a:lnTo>
                  <a:lnTo>
                    <a:pt x="135636" y="79121"/>
                  </a:lnTo>
                </a:path>
                <a:path w="432434" h="107950">
                  <a:moveTo>
                    <a:pt x="229743" y="57912"/>
                  </a:moveTo>
                  <a:lnTo>
                    <a:pt x="222757" y="65024"/>
                  </a:lnTo>
                  <a:lnTo>
                    <a:pt x="220979" y="75691"/>
                  </a:lnTo>
                </a:path>
                <a:path w="432434" h="107950">
                  <a:moveTo>
                    <a:pt x="255777" y="41148"/>
                  </a:moveTo>
                  <a:lnTo>
                    <a:pt x="228600" y="58927"/>
                  </a:lnTo>
                </a:path>
                <a:path w="432434" h="107950">
                  <a:moveTo>
                    <a:pt x="7620" y="60578"/>
                  </a:moveTo>
                  <a:lnTo>
                    <a:pt x="6096" y="57912"/>
                  </a:lnTo>
                </a:path>
                <a:path w="432434" h="107950">
                  <a:moveTo>
                    <a:pt x="335152" y="57912"/>
                  </a:moveTo>
                  <a:lnTo>
                    <a:pt x="333501" y="60578"/>
                  </a:lnTo>
                </a:path>
                <a:path w="432434" h="107950">
                  <a:moveTo>
                    <a:pt x="356616" y="47243"/>
                  </a:moveTo>
                  <a:lnTo>
                    <a:pt x="349757" y="48513"/>
                  </a:lnTo>
                  <a:lnTo>
                    <a:pt x="342900" y="47243"/>
                  </a:lnTo>
                </a:path>
                <a:path w="432434" h="107950">
                  <a:moveTo>
                    <a:pt x="343407" y="46989"/>
                  </a:moveTo>
                  <a:lnTo>
                    <a:pt x="325881" y="36956"/>
                  </a:lnTo>
                </a:path>
                <a:path w="432434" h="107950">
                  <a:moveTo>
                    <a:pt x="432434" y="0"/>
                  </a:moveTo>
                  <a:lnTo>
                    <a:pt x="356107" y="46989"/>
                  </a:lnTo>
                </a:path>
                <a:path w="432434" h="107950">
                  <a:moveTo>
                    <a:pt x="42925" y="20192"/>
                  </a:moveTo>
                  <a:lnTo>
                    <a:pt x="0" y="45338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65604" y="729233"/>
              <a:ext cx="111760" cy="9525"/>
            </a:xfrm>
            <a:custGeom>
              <a:avLst/>
              <a:gdLst/>
              <a:ahLst/>
              <a:cxnLst/>
              <a:rect l="l" t="t" r="r" b="b"/>
              <a:pathLst>
                <a:path w="111759" h="9525">
                  <a:moveTo>
                    <a:pt x="0" y="0"/>
                  </a:moveTo>
                  <a:lnTo>
                    <a:pt x="0" y="9144"/>
                  </a:lnTo>
                </a:path>
                <a:path w="111759" h="9525">
                  <a:moveTo>
                    <a:pt x="111251" y="0"/>
                  </a:moveTo>
                  <a:lnTo>
                    <a:pt x="111251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49055" y="720851"/>
              <a:ext cx="34925" cy="41275"/>
            </a:xfrm>
            <a:custGeom>
              <a:avLst/>
              <a:gdLst/>
              <a:ahLst/>
              <a:cxnLst/>
              <a:rect l="l" t="t" r="r" b="b"/>
              <a:pathLst>
                <a:path w="34925" h="41275">
                  <a:moveTo>
                    <a:pt x="27177" y="41148"/>
                  </a:moveTo>
                  <a:lnTo>
                    <a:pt x="22351" y="37719"/>
                  </a:lnTo>
                  <a:lnTo>
                    <a:pt x="0" y="22860"/>
                  </a:lnTo>
                </a:path>
                <a:path w="34925" h="41275">
                  <a:moveTo>
                    <a:pt x="34798" y="0"/>
                  </a:moveTo>
                  <a:lnTo>
                    <a:pt x="10668" y="1498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71332" y="800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4572" y="3619"/>
                  </a:moveTo>
                  <a:lnTo>
                    <a:pt x="4572" y="3619"/>
                  </a:lnTo>
                </a:path>
              </a:pathLst>
            </a:custGeom>
            <a:ln w="7238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17408" y="723900"/>
              <a:ext cx="231775" cy="108585"/>
            </a:xfrm>
            <a:custGeom>
              <a:avLst/>
              <a:gdLst/>
              <a:ahLst/>
              <a:cxnLst/>
              <a:rect l="l" t="t" r="r" b="b"/>
              <a:pathLst>
                <a:path w="231775" h="108584">
                  <a:moveTo>
                    <a:pt x="179832" y="108203"/>
                  </a:moveTo>
                  <a:lnTo>
                    <a:pt x="186055" y="104775"/>
                  </a:lnTo>
                </a:path>
                <a:path w="231775" h="108584">
                  <a:moveTo>
                    <a:pt x="231394" y="19938"/>
                  </a:moveTo>
                  <a:lnTo>
                    <a:pt x="229743" y="18287"/>
                  </a:lnTo>
                </a:path>
                <a:path w="231775" h="108584">
                  <a:moveTo>
                    <a:pt x="27177" y="13080"/>
                  </a:moveTo>
                  <a:lnTo>
                    <a:pt x="17525" y="11429"/>
                  </a:lnTo>
                  <a:lnTo>
                    <a:pt x="8000" y="9778"/>
                  </a:lnTo>
                  <a:lnTo>
                    <a:pt x="1650" y="4952"/>
                  </a:lnTo>
                  <a:lnTo>
                    <a:pt x="0" y="0"/>
                  </a:lnTo>
                </a:path>
                <a:path w="231775" h="108584">
                  <a:moveTo>
                    <a:pt x="39624" y="10667"/>
                  </a:moveTo>
                  <a:lnTo>
                    <a:pt x="27432" y="1333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83523" y="734568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5" h="3175">
                  <a:moveTo>
                    <a:pt x="18033" y="2667"/>
                  </a:moveTo>
                  <a:lnTo>
                    <a:pt x="8127" y="2667"/>
                  </a:lnTo>
                  <a:lnTo>
                    <a:pt x="0" y="0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01811" y="722375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22225" y="0"/>
                  </a:moveTo>
                  <a:lnTo>
                    <a:pt x="22225" y="4952"/>
                  </a:lnTo>
                  <a:lnTo>
                    <a:pt x="17526" y="10033"/>
                  </a:lnTo>
                  <a:lnTo>
                    <a:pt x="9525" y="13335"/>
                  </a:lnTo>
                  <a:lnTo>
                    <a:pt x="0" y="14986"/>
                  </a:lnTo>
                </a:path>
                <a:path w="59054" h="15240">
                  <a:moveTo>
                    <a:pt x="59055" y="13208"/>
                  </a:moveTo>
                  <a:lnTo>
                    <a:pt x="55245" y="13208"/>
                  </a:lnTo>
                  <a:lnTo>
                    <a:pt x="53340" y="914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56167" y="72402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-4572" y="4191"/>
                  </a:moveTo>
                  <a:lnTo>
                    <a:pt x="4572" y="4191"/>
                  </a:lnTo>
                </a:path>
              </a:pathLst>
            </a:custGeom>
            <a:ln w="838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85403" y="722375"/>
              <a:ext cx="1905" cy="27305"/>
            </a:xfrm>
            <a:custGeom>
              <a:avLst/>
              <a:gdLst/>
              <a:ahLst/>
              <a:cxnLst/>
              <a:rect l="l" t="t" r="r" b="b"/>
              <a:pathLst>
                <a:path w="1904" h="27304">
                  <a:moveTo>
                    <a:pt x="825" y="-4572"/>
                  </a:moveTo>
                  <a:lnTo>
                    <a:pt x="825" y="31369"/>
                  </a:lnTo>
                </a:path>
              </a:pathLst>
            </a:custGeom>
            <a:ln w="1079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257032" y="719328"/>
              <a:ext cx="327660" cy="41275"/>
            </a:xfrm>
            <a:custGeom>
              <a:avLst/>
              <a:gdLst/>
              <a:ahLst/>
              <a:cxnLst/>
              <a:rect l="l" t="t" r="r" b="b"/>
              <a:pathLst>
                <a:path w="327659" h="41275">
                  <a:moveTo>
                    <a:pt x="8000" y="14859"/>
                  </a:moveTo>
                  <a:lnTo>
                    <a:pt x="0" y="14859"/>
                  </a:lnTo>
                </a:path>
                <a:path w="327659" h="41275">
                  <a:moveTo>
                    <a:pt x="127508" y="14859"/>
                  </a:moveTo>
                  <a:lnTo>
                    <a:pt x="119507" y="14859"/>
                  </a:lnTo>
                </a:path>
                <a:path w="327659" h="41275">
                  <a:moveTo>
                    <a:pt x="267589" y="41021"/>
                  </a:moveTo>
                  <a:lnTo>
                    <a:pt x="262763" y="24637"/>
                  </a:lnTo>
                  <a:lnTo>
                    <a:pt x="252984" y="9779"/>
                  </a:lnTo>
                  <a:lnTo>
                    <a:pt x="246507" y="3301"/>
                  </a:lnTo>
                  <a:lnTo>
                    <a:pt x="240029" y="0"/>
                  </a:lnTo>
                  <a:lnTo>
                    <a:pt x="233425" y="0"/>
                  </a:lnTo>
                  <a:lnTo>
                    <a:pt x="228600" y="1650"/>
                  </a:lnTo>
                </a:path>
                <a:path w="327659" h="41275">
                  <a:moveTo>
                    <a:pt x="327406" y="4572"/>
                  </a:moveTo>
                  <a:lnTo>
                    <a:pt x="326136" y="584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89264" y="701039"/>
              <a:ext cx="37465" cy="53340"/>
            </a:xfrm>
            <a:custGeom>
              <a:avLst/>
              <a:gdLst/>
              <a:ahLst/>
              <a:cxnLst/>
              <a:rect l="l" t="t" r="r" b="b"/>
              <a:pathLst>
                <a:path w="37465" h="53340">
                  <a:moveTo>
                    <a:pt x="35940" y="23113"/>
                  </a:moveTo>
                  <a:lnTo>
                    <a:pt x="37464" y="23113"/>
                  </a:lnTo>
                  <a:lnTo>
                    <a:pt x="37464" y="52832"/>
                  </a:lnTo>
                </a:path>
                <a:path w="37465" h="53340">
                  <a:moveTo>
                    <a:pt x="35940" y="2311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452103" y="71323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3175" y="863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477" y="76136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52103" y="71170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22233" y="707136"/>
              <a:ext cx="197485" cy="3810"/>
            </a:xfrm>
            <a:custGeom>
              <a:avLst/>
              <a:gdLst/>
              <a:ahLst/>
              <a:cxnLst/>
              <a:rect l="l" t="t" r="r" b="b"/>
              <a:pathLst>
                <a:path w="197484" h="3809">
                  <a:moveTo>
                    <a:pt x="1650" y="3301"/>
                  </a:moveTo>
                  <a:lnTo>
                    <a:pt x="0" y="0"/>
                  </a:lnTo>
                </a:path>
                <a:path w="197484" h="3809">
                  <a:moveTo>
                    <a:pt x="197104" y="0"/>
                  </a:moveTo>
                  <a:lnTo>
                    <a:pt x="195452" y="330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52739" y="71043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8"/>
                  </a:moveTo>
                  <a:lnTo>
                    <a:pt x="4572" y="888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233409" y="73228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23884" y="710437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4572" y="5080"/>
                  </a:moveTo>
                  <a:lnTo>
                    <a:pt x="4572" y="5080"/>
                  </a:lnTo>
                </a:path>
              </a:pathLst>
            </a:custGeom>
            <a:ln w="10160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17686" y="7104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27059" y="72720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6350" y="508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233409" y="73393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77783" y="673607"/>
              <a:ext cx="381000" cy="64135"/>
            </a:xfrm>
            <a:custGeom>
              <a:avLst/>
              <a:gdLst/>
              <a:ahLst/>
              <a:cxnLst/>
              <a:rect l="l" t="t" r="r" b="b"/>
              <a:pathLst>
                <a:path w="381000" h="64134">
                  <a:moveTo>
                    <a:pt x="49275" y="53593"/>
                  </a:moveTo>
                  <a:lnTo>
                    <a:pt x="46100" y="46989"/>
                  </a:lnTo>
                </a:path>
                <a:path w="381000" h="64134">
                  <a:moveTo>
                    <a:pt x="0" y="0"/>
                  </a:moveTo>
                  <a:lnTo>
                    <a:pt x="0" y="20065"/>
                  </a:lnTo>
                </a:path>
                <a:path w="381000" h="64134">
                  <a:moveTo>
                    <a:pt x="286004" y="20065"/>
                  </a:moveTo>
                  <a:lnTo>
                    <a:pt x="286004" y="0"/>
                  </a:lnTo>
                </a:path>
                <a:path w="381000" h="64134">
                  <a:moveTo>
                    <a:pt x="381000" y="25907"/>
                  </a:moveTo>
                  <a:lnTo>
                    <a:pt x="379475" y="29209"/>
                  </a:lnTo>
                  <a:lnTo>
                    <a:pt x="377951" y="6362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89264" y="7010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58783" y="670560"/>
              <a:ext cx="48260" cy="29209"/>
            </a:xfrm>
            <a:custGeom>
              <a:avLst/>
              <a:gdLst/>
              <a:ahLst/>
              <a:cxnLst/>
              <a:rect l="l" t="t" r="r" b="b"/>
              <a:pathLst>
                <a:path w="48259" h="29209">
                  <a:moveTo>
                    <a:pt x="48133" y="0"/>
                  </a:moveTo>
                  <a:lnTo>
                    <a:pt x="0" y="2870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86344" y="6339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94903" y="673607"/>
              <a:ext cx="541020" cy="19685"/>
            </a:xfrm>
            <a:custGeom>
              <a:avLst/>
              <a:gdLst/>
              <a:ahLst/>
              <a:cxnLst/>
              <a:rect l="l" t="t" r="r" b="b"/>
              <a:pathLst>
                <a:path w="541020" h="19684">
                  <a:moveTo>
                    <a:pt x="166877" y="0"/>
                  </a:moveTo>
                  <a:lnTo>
                    <a:pt x="111251" y="19557"/>
                  </a:lnTo>
                </a:path>
                <a:path w="541020" h="19684">
                  <a:moveTo>
                    <a:pt x="540639" y="19557"/>
                  </a:moveTo>
                  <a:lnTo>
                    <a:pt x="484886" y="0"/>
                  </a:lnTo>
                </a:path>
                <a:path w="541020" h="19684">
                  <a:moveTo>
                    <a:pt x="4318" y="10413"/>
                  </a:moveTo>
                  <a:lnTo>
                    <a:pt x="2921" y="9143"/>
                  </a:lnTo>
                  <a:lnTo>
                    <a:pt x="0" y="914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99476" y="68427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35467" y="670432"/>
              <a:ext cx="768350" cy="202565"/>
            </a:xfrm>
            <a:custGeom>
              <a:avLst/>
              <a:gdLst/>
              <a:ahLst/>
              <a:cxnLst/>
              <a:rect l="l" t="t" r="r" b="b"/>
              <a:pathLst>
                <a:path w="768350" h="202565">
                  <a:moveTo>
                    <a:pt x="715517" y="11683"/>
                  </a:moveTo>
                  <a:lnTo>
                    <a:pt x="713866" y="11683"/>
                  </a:lnTo>
                  <a:lnTo>
                    <a:pt x="713866" y="36702"/>
                  </a:lnTo>
                </a:path>
                <a:path w="768350" h="202565">
                  <a:moveTo>
                    <a:pt x="715517" y="11683"/>
                  </a:moveTo>
                  <a:lnTo>
                    <a:pt x="717041" y="10032"/>
                  </a:lnTo>
                  <a:lnTo>
                    <a:pt x="718692" y="10032"/>
                  </a:lnTo>
                </a:path>
                <a:path w="768350" h="202565">
                  <a:moveTo>
                    <a:pt x="764666" y="202183"/>
                  </a:moveTo>
                  <a:lnTo>
                    <a:pt x="767841" y="3301"/>
                  </a:lnTo>
                </a:path>
                <a:path w="768350" h="202565">
                  <a:moveTo>
                    <a:pt x="1524" y="0"/>
                  </a:moveTo>
                  <a:lnTo>
                    <a:pt x="0" y="3301"/>
                  </a:lnTo>
                  <a:lnTo>
                    <a:pt x="1524" y="10858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633459" y="672083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-4572" y="12572"/>
                  </a:moveTo>
                  <a:lnTo>
                    <a:pt x="4572" y="12572"/>
                  </a:lnTo>
                </a:path>
              </a:pathLst>
            </a:custGeom>
            <a:ln w="2514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936991" y="481583"/>
              <a:ext cx="311150" cy="189230"/>
            </a:xfrm>
            <a:custGeom>
              <a:avLst/>
              <a:gdLst/>
              <a:ahLst/>
              <a:cxnLst/>
              <a:rect l="l" t="t" r="r" b="b"/>
              <a:pathLst>
                <a:path w="311150" h="189229">
                  <a:moveTo>
                    <a:pt x="311023" y="0"/>
                  </a:moveTo>
                  <a:lnTo>
                    <a:pt x="0" y="188849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64067" y="667511"/>
              <a:ext cx="445134" cy="6350"/>
            </a:xfrm>
            <a:custGeom>
              <a:avLst/>
              <a:gdLst/>
              <a:ahLst/>
              <a:cxnLst/>
              <a:rect l="l" t="t" r="r" b="b"/>
              <a:pathLst>
                <a:path w="445134" h="6350">
                  <a:moveTo>
                    <a:pt x="11049" y="5841"/>
                  </a:moveTo>
                  <a:lnTo>
                    <a:pt x="0" y="5841"/>
                  </a:lnTo>
                </a:path>
                <a:path w="445134" h="6350">
                  <a:moveTo>
                    <a:pt x="314325" y="5841"/>
                  </a:moveTo>
                  <a:lnTo>
                    <a:pt x="303275" y="5841"/>
                  </a:lnTo>
                </a:path>
                <a:path w="445134" h="6350">
                  <a:moveTo>
                    <a:pt x="444626" y="0"/>
                  </a:moveTo>
                  <a:lnTo>
                    <a:pt x="442975" y="292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650223" y="7071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78419" y="6720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75244" y="672083"/>
              <a:ext cx="291465" cy="1270"/>
            </a:xfrm>
            <a:custGeom>
              <a:avLst/>
              <a:gdLst/>
              <a:ahLst/>
              <a:cxnLst/>
              <a:rect l="l" t="t" r="r" b="b"/>
              <a:pathLst>
                <a:path w="291465" h="1270">
                  <a:moveTo>
                    <a:pt x="3175" y="0"/>
                  </a:moveTo>
                  <a:lnTo>
                    <a:pt x="0" y="1269"/>
                  </a:lnTo>
                </a:path>
                <a:path w="291465" h="1270">
                  <a:moveTo>
                    <a:pt x="291210" y="1269"/>
                  </a:moveTo>
                  <a:lnTo>
                    <a:pt x="288035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63305" y="668782"/>
              <a:ext cx="314960" cy="9525"/>
            </a:xfrm>
            <a:custGeom>
              <a:avLst/>
              <a:gdLst/>
              <a:ahLst/>
              <a:cxnLst/>
              <a:rect l="l" t="t" r="r" b="b"/>
              <a:pathLst>
                <a:path w="314959" h="9525">
                  <a:moveTo>
                    <a:pt x="0" y="0"/>
                  </a:moveTo>
                  <a:lnTo>
                    <a:pt x="0" y="9144"/>
                  </a:lnTo>
                </a:path>
                <a:path w="314959" h="9525">
                  <a:moveTo>
                    <a:pt x="314959" y="0"/>
                  </a:moveTo>
                  <a:lnTo>
                    <a:pt x="314959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56320" y="638555"/>
              <a:ext cx="42545" cy="27305"/>
            </a:xfrm>
            <a:custGeom>
              <a:avLst/>
              <a:gdLst/>
              <a:ahLst/>
              <a:cxnLst/>
              <a:rect l="l" t="t" r="r" b="b"/>
              <a:pathLst>
                <a:path w="42545" h="27304">
                  <a:moveTo>
                    <a:pt x="42418" y="26797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97952" y="661415"/>
              <a:ext cx="1270" cy="27305"/>
            </a:xfrm>
            <a:custGeom>
              <a:avLst/>
              <a:gdLst/>
              <a:ahLst/>
              <a:cxnLst/>
              <a:rect l="l" t="t" r="r" b="b"/>
              <a:pathLst>
                <a:path w="1270" h="27304">
                  <a:moveTo>
                    <a:pt x="1270" y="26797"/>
                  </a:moveTo>
                  <a:lnTo>
                    <a:pt x="1270" y="165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633459" y="6964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06155" y="6934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04632" y="693419"/>
              <a:ext cx="432434" cy="3175"/>
            </a:xfrm>
            <a:custGeom>
              <a:avLst/>
              <a:gdLst/>
              <a:ahLst/>
              <a:cxnLst/>
              <a:rect l="l" t="t" r="r" b="b"/>
              <a:pathLst>
                <a:path w="432434" h="3175">
                  <a:moveTo>
                    <a:pt x="1524" y="0"/>
                  </a:moveTo>
                  <a:lnTo>
                    <a:pt x="0" y="2666"/>
                  </a:lnTo>
                </a:path>
                <a:path w="432434" h="3175">
                  <a:moveTo>
                    <a:pt x="432308" y="2666"/>
                  </a:moveTo>
                  <a:lnTo>
                    <a:pt x="432308" y="0"/>
                  </a:lnTo>
                  <a:lnTo>
                    <a:pt x="429768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602979" y="638555"/>
              <a:ext cx="51435" cy="16510"/>
            </a:xfrm>
            <a:custGeom>
              <a:avLst/>
              <a:gdLst/>
              <a:ahLst/>
              <a:cxnLst/>
              <a:rect l="l" t="t" r="r" b="b"/>
              <a:pathLst>
                <a:path w="51434" h="16509">
                  <a:moveTo>
                    <a:pt x="20827" y="16256"/>
                  </a:moveTo>
                  <a:lnTo>
                    <a:pt x="24002" y="16256"/>
                  </a:lnTo>
                  <a:lnTo>
                    <a:pt x="27177" y="14732"/>
                  </a:lnTo>
                </a:path>
                <a:path w="51434" h="16509">
                  <a:moveTo>
                    <a:pt x="51180" y="0"/>
                  </a:moveTo>
                  <a:lnTo>
                    <a:pt x="28828" y="14732"/>
                  </a:lnTo>
                </a:path>
                <a:path w="51434" h="16509">
                  <a:moveTo>
                    <a:pt x="20827" y="16256"/>
                  </a:moveTo>
                  <a:lnTo>
                    <a:pt x="0" y="495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89391" y="667511"/>
              <a:ext cx="37465" cy="34925"/>
            </a:xfrm>
            <a:custGeom>
              <a:avLst/>
              <a:gdLst/>
              <a:ahLst/>
              <a:cxnLst/>
              <a:rect l="l" t="t" r="r" b="b"/>
              <a:pathLst>
                <a:path w="37465" h="34925">
                  <a:moveTo>
                    <a:pt x="1269" y="22860"/>
                  </a:moveTo>
                  <a:lnTo>
                    <a:pt x="0" y="22860"/>
                  </a:lnTo>
                  <a:lnTo>
                    <a:pt x="0" y="34671"/>
                  </a:lnTo>
                </a:path>
                <a:path w="37465" h="34925">
                  <a:moveTo>
                    <a:pt x="37464" y="0"/>
                  </a:moveTo>
                  <a:lnTo>
                    <a:pt x="1524" y="2298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089391" y="7020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02979" y="643128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72500" y="638555"/>
              <a:ext cx="5080" cy="39370"/>
            </a:xfrm>
            <a:custGeom>
              <a:avLst/>
              <a:gdLst/>
              <a:ahLst/>
              <a:cxnLst/>
              <a:rect l="l" t="t" r="r" b="b"/>
              <a:pathLst>
                <a:path w="5079" h="39370">
                  <a:moveTo>
                    <a:pt x="4572" y="0"/>
                  </a:moveTo>
                  <a:lnTo>
                    <a:pt x="0" y="3429"/>
                  </a:lnTo>
                  <a:lnTo>
                    <a:pt x="0" y="39243"/>
                  </a:lnTo>
                </a:path>
              </a:pathLst>
            </a:custGeom>
            <a:ln w="914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52992" y="639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21979" y="635507"/>
              <a:ext cx="198120" cy="4445"/>
            </a:xfrm>
            <a:custGeom>
              <a:avLst/>
              <a:gdLst/>
              <a:ahLst/>
              <a:cxnLst/>
              <a:rect l="l" t="t" r="r" b="b"/>
              <a:pathLst>
                <a:path w="198120" h="4445">
                  <a:moveTo>
                    <a:pt x="1650" y="4444"/>
                  </a:moveTo>
                  <a:lnTo>
                    <a:pt x="0" y="0"/>
                  </a:lnTo>
                </a:path>
                <a:path w="198120" h="4445">
                  <a:moveTo>
                    <a:pt x="197612" y="0"/>
                  </a:moveTo>
                  <a:lnTo>
                    <a:pt x="195961" y="444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654795" y="6385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18932" y="64192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9144" y="0"/>
                  </a:lnTo>
                </a:path>
                <a:path w="203200">
                  <a:moveTo>
                    <a:pt x="193928" y="0"/>
                  </a:moveTo>
                  <a:lnTo>
                    <a:pt x="203073" y="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17408" y="624839"/>
              <a:ext cx="370205" cy="17780"/>
            </a:xfrm>
            <a:custGeom>
              <a:avLst/>
              <a:gdLst/>
              <a:ahLst/>
              <a:cxnLst/>
              <a:rect l="l" t="t" r="r" b="b"/>
              <a:pathLst>
                <a:path w="370204" h="17779">
                  <a:moveTo>
                    <a:pt x="370205" y="6096"/>
                  </a:moveTo>
                  <a:lnTo>
                    <a:pt x="359028" y="14477"/>
                  </a:lnTo>
                </a:path>
                <a:path w="370204" h="17779">
                  <a:moveTo>
                    <a:pt x="315087" y="17780"/>
                  </a:moveTo>
                  <a:lnTo>
                    <a:pt x="311658" y="7112"/>
                  </a:lnTo>
                  <a:lnTo>
                    <a:pt x="306324" y="0"/>
                  </a:lnTo>
                </a:path>
                <a:path w="370204" h="17779">
                  <a:moveTo>
                    <a:pt x="4318" y="10413"/>
                  </a:moveTo>
                  <a:lnTo>
                    <a:pt x="1397" y="7493"/>
                  </a:lnTo>
                  <a:lnTo>
                    <a:pt x="0" y="4572"/>
                  </a:lnTo>
                </a:path>
                <a:path w="370204" h="17779">
                  <a:moveTo>
                    <a:pt x="206883" y="1524"/>
                  </a:moveTo>
                  <a:lnTo>
                    <a:pt x="206883" y="4952"/>
                  </a:lnTo>
                  <a:lnTo>
                    <a:pt x="201168" y="1016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186165" y="625601"/>
              <a:ext cx="1905" cy="20320"/>
            </a:xfrm>
            <a:custGeom>
              <a:avLst/>
              <a:gdLst/>
              <a:ahLst/>
              <a:cxnLst/>
              <a:rect l="l" t="t" r="r" b="b"/>
              <a:pathLst>
                <a:path w="1904" h="20320">
                  <a:moveTo>
                    <a:pt x="825" y="-4572"/>
                  </a:moveTo>
                  <a:lnTo>
                    <a:pt x="825" y="24383"/>
                  </a:lnTo>
                </a:path>
              </a:pathLst>
            </a:custGeom>
            <a:ln w="1079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476488" y="597407"/>
              <a:ext cx="113030" cy="34925"/>
            </a:xfrm>
            <a:custGeom>
              <a:avLst/>
              <a:gdLst/>
              <a:ahLst/>
              <a:cxnLst/>
              <a:rect l="l" t="t" r="r" b="b"/>
              <a:pathLst>
                <a:path w="113029" h="34925">
                  <a:moveTo>
                    <a:pt x="47625" y="28193"/>
                  </a:moveTo>
                  <a:lnTo>
                    <a:pt x="0" y="0"/>
                  </a:lnTo>
                </a:path>
                <a:path w="113029" h="34925">
                  <a:moveTo>
                    <a:pt x="112648" y="31495"/>
                  </a:moveTo>
                  <a:lnTo>
                    <a:pt x="111125" y="3479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37016" y="663575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4572" y="5016"/>
                  </a:moveTo>
                  <a:lnTo>
                    <a:pt x="4572" y="5016"/>
                  </a:lnTo>
                </a:path>
              </a:pathLst>
            </a:custGeom>
            <a:ln w="1003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127491" y="623950"/>
              <a:ext cx="328930" cy="43180"/>
            </a:xfrm>
            <a:custGeom>
              <a:avLst/>
              <a:gdLst/>
              <a:ahLst/>
              <a:cxnLst/>
              <a:rect l="l" t="t" r="r" b="b"/>
              <a:pathLst>
                <a:path w="328929" h="43179">
                  <a:moveTo>
                    <a:pt x="3175" y="39624"/>
                  </a:moveTo>
                  <a:lnTo>
                    <a:pt x="0" y="42925"/>
                  </a:lnTo>
                </a:path>
                <a:path w="328929" h="43179">
                  <a:moveTo>
                    <a:pt x="328422" y="23113"/>
                  </a:moveTo>
                  <a:lnTo>
                    <a:pt x="328422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333232" y="445007"/>
              <a:ext cx="297180" cy="208915"/>
            </a:xfrm>
            <a:custGeom>
              <a:avLst/>
              <a:gdLst/>
              <a:ahLst/>
              <a:cxnLst/>
              <a:rect l="l" t="t" r="r" b="b"/>
              <a:pathLst>
                <a:path w="297179" h="208915">
                  <a:moveTo>
                    <a:pt x="297052" y="208533"/>
                  </a:moveTo>
                  <a:lnTo>
                    <a:pt x="297052" y="180212"/>
                  </a:lnTo>
                  <a:lnTo>
                    <a:pt x="297052" y="17843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113776" y="591311"/>
              <a:ext cx="313690" cy="65405"/>
            </a:xfrm>
            <a:custGeom>
              <a:avLst/>
              <a:gdLst/>
              <a:ahLst/>
              <a:cxnLst/>
              <a:rect l="l" t="t" r="r" b="b"/>
              <a:pathLst>
                <a:path w="313690" h="65404">
                  <a:moveTo>
                    <a:pt x="119888" y="56261"/>
                  </a:moveTo>
                  <a:lnTo>
                    <a:pt x="119888" y="52324"/>
                  </a:lnTo>
                  <a:lnTo>
                    <a:pt x="117348" y="50291"/>
                  </a:lnTo>
                </a:path>
                <a:path w="313690" h="65404">
                  <a:moveTo>
                    <a:pt x="18033" y="65404"/>
                  </a:moveTo>
                  <a:lnTo>
                    <a:pt x="0" y="56387"/>
                  </a:lnTo>
                </a:path>
                <a:path w="313690" h="65404">
                  <a:moveTo>
                    <a:pt x="313308" y="5968"/>
                  </a:moveTo>
                  <a:lnTo>
                    <a:pt x="290829" y="0"/>
                  </a:lnTo>
                  <a:lnTo>
                    <a:pt x="268224" y="203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109203" y="6492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10727" y="591311"/>
              <a:ext cx="336550" cy="57785"/>
            </a:xfrm>
            <a:custGeom>
              <a:avLst/>
              <a:gdLst/>
              <a:ahLst/>
              <a:cxnLst/>
              <a:rect l="l" t="t" r="r" b="b"/>
              <a:pathLst>
                <a:path w="336550" h="57784">
                  <a:moveTo>
                    <a:pt x="148717" y="2032"/>
                  </a:moveTo>
                  <a:lnTo>
                    <a:pt x="126238" y="0"/>
                  </a:lnTo>
                  <a:lnTo>
                    <a:pt x="103631" y="5968"/>
                  </a:lnTo>
                </a:path>
                <a:path w="336550" h="57784">
                  <a:moveTo>
                    <a:pt x="336296" y="17145"/>
                  </a:moveTo>
                  <a:lnTo>
                    <a:pt x="334772" y="15366"/>
                  </a:lnTo>
                </a:path>
                <a:path w="336550" h="57784">
                  <a:moveTo>
                    <a:pt x="3175" y="55752"/>
                  </a:moveTo>
                  <a:lnTo>
                    <a:pt x="0" y="57530"/>
                  </a:lnTo>
                </a:path>
                <a:path w="336550" h="57784">
                  <a:moveTo>
                    <a:pt x="85725" y="13715"/>
                  </a:moveTo>
                  <a:lnTo>
                    <a:pt x="84074" y="1714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13902" y="647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205215" y="562355"/>
              <a:ext cx="252729" cy="35560"/>
            </a:xfrm>
            <a:custGeom>
              <a:avLst/>
              <a:gdLst/>
              <a:ahLst/>
              <a:cxnLst/>
              <a:rect l="l" t="t" r="r" b="b"/>
              <a:pathLst>
                <a:path w="252729" h="35559">
                  <a:moveTo>
                    <a:pt x="232917" y="35052"/>
                  </a:moveTo>
                  <a:lnTo>
                    <a:pt x="228473" y="35052"/>
                  </a:lnTo>
                  <a:lnTo>
                    <a:pt x="222503" y="35052"/>
                  </a:lnTo>
                </a:path>
                <a:path w="252729" h="35559">
                  <a:moveTo>
                    <a:pt x="9143" y="34798"/>
                  </a:moveTo>
                  <a:lnTo>
                    <a:pt x="4572" y="34798"/>
                  </a:lnTo>
                  <a:lnTo>
                    <a:pt x="0" y="33528"/>
                  </a:lnTo>
                </a:path>
                <a:path w="252729" h="35559">
                  <a:moveTo>
                    <a:pt x="252222" y="23495"/>
                  </a:moveTo>
                  <a:lnTo>
                    <a:pt x="21247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2367" y="64274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157971" y="569086"/>
              <a:ext cx="285115" cy="28575"/>
            </a:xfrm>
            <a:custGeom>
              <a:avLst/>
              <a:gdLst/>
              <a:ahLst/>
              <a:cxnLst/>
              <a:rect l="l" t="t" r="r" b="b"/>
              <a:pathLst>
                <a:path w="285115" h="28575">
                  <a:moveTo>
                    <a:pt x="106679" y="25146"/>
                  </a:moveTo>
                  <a:lnTo>
                    <a:pt x="100329" y="25146"/>
                  </a:lnTo>
                </a:path>
                <a:path w="285115" h="28575">
                  <a:moveTo>
                    <a:pt x="224662" y="25146"/>
                  </a:moveTo>
                  <a:lnTo>
                    <a:pt x="218312" y="25146"/>
                  </a:lnTo>
                </a:path>
                <a:path w="285115" h="28575">
                  <a:moveTo>
                    <a:pt x="285114" y="25146"/>
                  </a:moveTo>
                  <a:lnTo>
                    <a:pt x="280416" y="28448"/>
                  </a:lnTo>
                </a:path>
                <a:path w="285115" h="28575">
                  <a:moveTo>
                    <a:pt x="46227" y="2679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32367" y="6494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56447" y="560832"/>
              <a:ext cx="349250" cy="114300"/>
            </a:xfrm>
            <a:custGeom>
              <a:avLst/>
              <a:gdLst/>
              <a:ahLst/>
              <a:cxnLst/>
              <a:rect l="l" t="t" r="r" b="b"/>
              <a:pathLst>
                <a:path w="349250" h="114300">
                  <a:moveTo>
                    <a:pt x="300990" y="25018"/>
                  </a:moveTo>
                  <a:lnTo>
                    <a:pt x="286638" y="33400"/>
                  </a:lnTo>
                </a:path>
                <a:path w="349250" h="114300">
                  <a:moveTo>
                    <a:pt x="344043" y="110362"/>
                  </a:moveTo>
                  <a:lnTo>
                    <a:pt x="348869" y="113791"/>
                  </a:lnTo>
                </a:path>
                <a:path w="349250" h="114300">
                  <a:moveTo>
                    <a:pt x="328168" y="8254"/>
                  </a:moveTo>
                  <a:lnTo>
                    <a:pt x="300990" y="25018"/>
                  </a:lnTo>
                </a:path>
                <a:path w="349250" h="114300">
                  <a:moveTo>
                    <a:pt x="232791" y="15239"/>
                  </a:moveTo>
                  <a:lnTo>
                    <a:pt x="225805" y="25018"/>
                  </a:lnTo>
                  <a:lnTo>
                    <a:pt x="224027" y="34797"/>
                  </a:lnTo>
                </a:path>
                <a:path w="349250" h="114300">
                  <a:moveTo>
                    <a:pt x="261493" y="1650"/>
                  </a:moveTo>
                  <a:lnTo>
                    <a:pt x="255270" y="0"/>
                  </a:lnTo>
                  <a:lnTo>
                    <a:pt x="247396" y="1650"/>
                  </a:lnTo>
                  <a:lnTo>
                    <a:pt x="239522" y="6603"/>
                  </a:lnTo>
                  <a:lnTo>
                    <a:pt x="233172" y="14985"/>
                  </a:lnTo>
                </a:path>
                <a:path w="349250" h="114300">
                  <a:moveTo>
                    <a:pt x="329056" y="6095"/>
                  </a:moveTo>
                  <a:lnTo>
                    <a:pt x="327405" y="7365"/>
                  </a:lnTo>
                </a:path>
                <a:path w="349250" h="114300">
                  <a:moveTo>
                    <a:pt x="1524" y="7365"/>
                  </a:moveTo>
                  <a:lnTo>
                    <a:pt x="0" y="6095"/>
                  </a:lnTo>
                </a:path>
                <a:path w="349250" h="114300">
                  <a:moveTo>
                    <a:pt x="170433" y="6095"/>
                  </a:moveTo>
                  <a:lnTo>
                    <a:pt x="159893" y="6095"/>
                  </a:lnTo>
                  <a:lnTo>
                    <a:pt x="158496" y="8127"/>
                  </a:lnTo>
                  <a:lnTo>
                    <a:pt x="156972" y="10159"/>
                  </a:lnTo>
                </a:path>
                <a:path w="349250" h="114300">
                  <a:moveTo>
                    <a:pt x="171957" y="10159"/>
                  </a:moveTo>
                  <a:lnTo>
                    <a:pt x="171957" y="8127"/>
                  </a:lnTo>
                  <a:lnTo>
                    <a:pt x="170687" y="609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28152" y="581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312403" y="581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328152" y="48615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2349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258936" y="731456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59">
                  <a:moveTo>
                    <a:pt x="0" y="0"/>
                  </a:moveTo>
                  <a:lnTo>
                    <a:pt x="9144" y="0"/>
                  </a:lnTo>
                </a:path>
                <a:path w="124459">
                  <a:moveTo>
                    <a:pt x="115189" y="0"/>
                  </a:moveTo>
                  <a:lnTo>
                    <a:pt x="124333" y="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63508" y="7322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378697" y="73228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83955" y="717168"/>
              <a:ext cx="74295" cy="10160"/>
            </a:xfrm>
            <a:custGeom>
              <a:avLst/>
              <a:gdLst/>
              <a:ahLst/>
              <a:cxnLst/>
              <a:rect l="l" t="t" r="r" b="b"/>
              <a:pathLst>
                <a:path w="74295" h="10159">
                  <a:moveTo>
                    <a:pt x="3175" y="10032"/>
                  </a:moveTo>
                  <a:lnTo>
                    <a:pt x="0" y="0"/>
                  </a:lnTo>
                </a:path>
                <a:path w="74295" h="10159">
                  <a:moveTo>
                    <a:pt x="74295" y="0"/>
                  </a:moveTo>
                  <a:lnTo>
                    <a:pt x="71120" y="1003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09788" y="675386"/>
              <a:ext cx="1905" cy="31750"/>
            </a:xfrm>
            <a:custGeom>
              <a:avLst/>
              <a:gdLst/>
              <a:ahLst/>
              <a:cxnLst/>
              <a:rect l="l" t="t" r="r" b="b"/>
              <a:pathLst>
                <a:path w="1904" h="31750">
                  <a:moveTo>
                    <a:pt x="761" y="-4572"/>
                  </a:moveTo>
                  <a:lnTo>
                    <a:pt x="761" y="36322"/>
                  </a:lnTo>
                </a:path>
              </a:pathLst>
            </a:custGeom>
            <a:ln w="10667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277733" y="70713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265033" y="683768"/>
              <a:ext cx="112395" cy="25400"/>
            </a:xfrm>
            <a:custGeom>
              <a:avLst/>
              <a:gdLst/>
              <a:ahLst/>
              <a:cxnLst/>
              <a:rect l="l" t="t" r="r" b="b"/>
              <a:pathLst>
                <a:path w="112395" h="25400">
                  <a:moveTo>
                    <a:pt x="99441" y="23368"/>
                  </a:moveTo>
                  <a:lnTo>
                    <a:pt x="97917" y="25019"/>
                  </a:lnTo>
                </a:path>
                <a:path w="112395" h="25400">
                  <a:moveTo>
                    <a:pt x="7874" y="16637"/>
                  </a:moveTo>
                  <a:lnTo>
                    <a:pt x="0" y="16637"/>
                  </a:lnTo>
                </a:path>
                <a:path w="112395" h="25400">
                  <a:moveTo>
                    <a:pt x="112141" y="16637"/>
                  </a:moveTo>
                  <a:lnTo>
                    <a:pt x="104267" y="14986"/>
                  </a:lnTo>
                </a:path>
                <a:path w="112395" h="25400">
                  <a:moveTo>
                    <a:pt x="22098" y="6604"/>
                  </a:moveTo>
                  <a:lnTo>
                    <a:pt x="7874" y="16637"/>
                  </a:lnTo>
                </a:path>
                <a:path w="112395" h="25400">
                  <a:moveTo>
                    <a:pt x="104267" y="14986"/>
                  </a:moveTo>
                  <a:lnTo>
                    <a:pt x="88392" y="6604"/>
                  </a:lnTo>
                </a:path>
                <a:path w="112395" h="25400">
                  <a:moveTo>
                    <a:pt x="72644" y="0"/>
                  </a:moveTo>
                  <a:lnTo>
                    <a:pt x="48895" y="3302"/>
                  </a:lnTo>
                </a:path>
                <a:path w="112395" h="25400">
                  <a:moveTo>
                    <a:pt x="23749" y="4953"/>
                  </a:moveTo>
                  <a:lnTo>
                    <a:pt x="22098" y="660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353425" y="68872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74558" y="661415"/>
              <a:ext cx="93345" cy="37465"/>
            </a:xfrm>
            <a:custGeom>
              <a:avLst/>
              <a:gdLst/>
              <a:ahLst/>
              <a:cxnLst/>
              <a:rect l="l" t="t" r="r" b="b"/>
              <a:pathLst>
                <a:path w="93345" h="37465">
                  <a:moveTo>
                    <a:pt x="39370" y="25654"/>
                  </a:moveTo>
                  <a:lnTo>
                    <a:pt x="23622" y="15621"/>
                  </a:lnTo>
                </a:path>
                <a:path w="93345" h="37465">
                  <a:moveTo>
                    <a:pt x="6223" y="17272"/>
                  </a:moveTo>
                  <a:lnTo>
                    <a:pt x="0" y="37337"/>
                  </a:lnTo>
                </a:path>
                <a:path w="93345" h="37465">
                  <a:moveTo>
                    <a:pt x="67818" y="8889"/>
                  </a:moveTo>
                  <a:lnTo>
                    <a:pt x="61595" y="22351"/>
                  </a:lnTo>
                </a:path>
                <a:path w="93345" h="37465">
                  <a:moveTo>
                    <a:pt x="14224" y="508"/>
                  </a:moveTo>
                  <a:lnTo>
                    <a:pt x="6223" y="17272"/>
                  </a:lnTo>
                </a:path>
                <a:path w="93345" h="37465">
                  <a:moveTo>
                    <a:pt x="93091" y="32385"/>
                  </a:moveTo>
                  <a:lnTo>
                    <a:pt x="85217" y="7238"/>
                  </a:lnTo>
                </a:path>
                <a:path w="93345" h="37465">
                  <a:moveTo>
                    <a:pt x="82803" y="4063"/>
                  </a:moveTo>
                  <a:lnTo>
                    <a:pt x="79883" y="0"/>
                  </a:lnTo>
                  <a:lnTo>
                    <a:pt x="78486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99703" y="650747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25273" y="0"/>
                  </a:moveTo>
                  <a:lnTo>
                    <a:pt x="0" y="4444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78367" y="643128"/>
              <a:ext cx="85090" cy="12065"/>
            </a:xfrm>
            <a:custGeom>
              <a:avLst/>
              <a:gdLst/>
              <a:ahLst/>
              <a:cxnLst/>
              <a:rect l="l" t="t" r="r" b="b"/>
              <a:pathLst>
                <a:path w="85090" h="12065">
                  <a:moveTo>
                    <a:pt x="68579" y="10668"/>
                  </a:moveTo>
                  <a:lnTo>
                    <a:pt x="64007" y="11937"/>
                  </a:lnTo>
                  <a:lnTo>
                    <a:pt x="59435" y="10668"/>
                  </a:lnTo>
                </a:path>
                <a:path w="85090" h="12065">
                  <a:moveTo>
                    <a:pt x="21589" y="12064"/>
                  </a:moveTo>
                  <a:lnTo>
                    <a:pt x="15239" y="10541"/>
                  </a:lnTo>
                </a:path>
                <a:path w="85090" h="12065">
                  <a:moveTo>
                    <a:pt x="59435" y="10541"/>
                  </a:moveTo>
                  <a:lnTo>
                    <a:pt x="56260" y="9017"/>
                  </a:lnTo>
                </a:path>
                <a:path w="85090" h="12065">
                  <a:moveTo>
                    <a:pt x="84708" y="3048"/>
                  </a:moveTo>
                  <a:lnTo>
                    <a:pt x="68960" y="10541"/>
                  </a:lnTo>
                </a:path>
                <a:path w="85090" h="12065">
                  <a:moveTo>
                    <a:pt x="14604" y="10541"/>
                  </a:moveTo>
                  <a:lnTo>
                    <a:pt x="0" y="1777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363458" y="64401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8"/>
                  </a:moveTo>
                  <a:lnTo>
                    <a:pt x="4572" y="888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225027" y="6385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0"/>
                  </a:moveTo>
                  <a:lnTo>
                    <a:pt x="0" y="1778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12479" y="6385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261603" y="617219"/>
              <a:ext cx="118745" cy="1270"/>
            </a:xfrm>
            <a:custGeom>
              <a:avLst/>
              <a:gdLst/>
              <a:ahLst/>
              <a:cxnLst/>
              <a:rect l="l" t="t" r="r" b="b"/>
              <a:pathLst>
                <a:path w="118745" h="1270">
                  <a:moveTo>
                    <a:pt x="1270" y="0"/>
                  </a:moveTo>
                  <a:lnTo>
                    <a:pt x="0" y="0"/>
                  </a:lnTo>
                  <a:lnTo>
                    <a:pt x="0" y="1269"/>
                  </a:lnTo>
                </a:path>
                <a:path w="118745" h="1270">
                  <a:moveTo>
                    <a:pt x="118364" y="1269"/>
                  </a:moveTo>
                  <a:lnTo>
                    <a:pt x="11582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261603" y="61874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-4572" y="4190"/>
                  </a:moveTo>
                  <a:lnTo>
                    <a:pt x="4572" y="4190"/>
                  </a:lnTo>
                </a:path>
              </a:pathLst>
            </a:custGeom>
            <a:ln w="838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379840" y="61874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-4572" y="5905"/>
                  </a:moveTo>
                  <a:lnTo>
                    <a:pt x="4572" y="5905"/>
                  </a:lnTo>
                </a:path>
              </a:pathLst>
            </a:custGeom>
            <a:ln w="11810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378952" y="630936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10668" y="5841"/>
                  </a:moveTo>
                  <a:lnTo>
                    <a:pt x="1777" y="152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8827" y="469392"/>
              <a:ext cx="344424" cy="134112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306815" y="811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55864" y="745236"/>
              <a:ext cx="251460" cy="105410"/>
            </a:xfrm>
            <a:custGeom>
              <a:avLst/>
              <a:gdLst/>
              <a:ahLst/>
              <a:cxnLst/>
              <a:rect l="l" t="t" r="r" b="b"/>
              <a:pathLst>
                <a:path w="251459" h="105409">
                  <a:moveTo>
                    <a:pt x="250951" y="66548"/>
                  </a:moveTo>
                  <a:lnTo>
                    <a:pt x="249300" y="66548"/>
                  </a:lnTo>
                  <a:lnTo>
                    <a:pt x="247776" y="66548"/>
                  </a:lnTo>
                  <a:lnTo>
                    <a:pt x="246125" y="66548"/>
                  </a:lnTo>
                  <a:lnTo>
                    <a:pt x="185800" y="104901"/>
                  </a:lnTo>
                  <a:lnTo>
                    <a:pt x="169925" y="101600"/>
                  </a:lnTo>
                  <a:lnTo>
                    <a:pt x="163575" y="9829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054339" y="745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7847" y="566928"/>
              <a:ext cx="275844" cy="21031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7936991" y="481583"/>
              <a:ext cx="310515" cy="188595"/>
            </a:xfrm>
            <a:custGeom>
              <a:avLst/>
              <a:gdLst/>
              <a:ahLst/>
              <a:cxnLst/>
              <a:rect l="l" t="t" r="r" b="b"/>
              <a:pathLst>
                <a:path w="310515" h="188595">
                  <a:moveTo>
                    <a:pt x="0" y="188340"/>
                  </a:moveTo>
                  <a:lnTo>
                    <a:pt x="310387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333232" y="445007"/>
              <a:ext cx="295275" cy="179705"/>
            </a:xfrm>
            <a:custGeom>
              <a:avLst/>
              <a:gdLst/>
              <a:ahLst/>
              <a:cxnLst/>
              <a:rect l="l" t="t" r="r" b="b"/>
              <a:pathLst>
                <a:path w="295275" h="179704">
                  <a:moveTo>
                    <a:pt x="0" y="0"/>
                  </a:moveTo>
                  <a:lnTo>
                    <a:pt x="295148" y="17932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6883" y="618743"/>
              <a:ext cx="109727" cy="7924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3988" y="473964"/>
              <a:ext cx="1183894" cy="69481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593710" y="4130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360922" y="6154623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-4572" y="19164"/>
                  </a:moveTo>
                  <a:lnTo>
                    <a:pt x="4572" y="19164"/>
                  </a:lnTo>
                </a:path>
              </a:pathLst>
            </a:custGeom>
            <a:ln w="3832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362445" y="619295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6350" y="499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370319" y="619794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424294" y="610463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4699" y="0"/>
                  </a:moveTo>
                  <a:lnTo>
                    <a:pt x="0" y="332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432169" y="6101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435344" y="614629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18326"/>
                  </a:moveTo>
                  <a:lnTo>
                    <a:pt x="30225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473444" y="6076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51447" y="6054648"/>
              <a:ext cx="244475" cy="92075"/>
            </a:xfrm>
            <a:custGeom>
              <a:avLst/>
              <a:gdLst/>
              <a:ahLst/>
              <a:cxnLst/>
              <a:rect l="l" t="t" r="r" b="b"/>
              <a:pathLst>
                <a:path w="244475" h="92075">
                  <a:moveTo>
                    <a:pt x="233044" y="16662"/>
                  </a:moveTo>
                  <a:lnTo>
                    <a:pt x="226694" y="19989"/>
                  </a:lnTo>
                </a:path>
                <a:path w="244475" h="92075">
                  <a:moveTo>
                    <a:pt x="244221" y="73317"/>
                  </a:moveTo>
                  <a:lnTo>
                    <a:pt x="214122" y="91643"/>
                  </a:lnTo>
                </a:path>
                <a:path w="244475" h="92075">
                  <a:moveTo>
                    <a:pt x="103124" y="39979"/>
                  </a:moveTo>
                  <a:lnTo>
                    <a:pt x="150622" y="68313"/>
                  </a:lnTo>
                </a:path>
                <a:path w="244475" h="92075">
                  <a:moveTo>
                    <a:pt x="168148" y="44983"/>
                  </a:moveTo>
                  <a:lnTo>
                    <a:pt x="123698" y="18313"/>
                  </a:lnTo>
                </a:path>
                <a:path w="244475" h="92075">
                  <a:moveTo>
                    <a:pt x="195072" y="38328"/>
                  </a:moveTo>
                  <a:lnTo>
                    <a:pt x="131572" y="0"/>
                  </a:lnTo>
                </a:path>
                <a:path w="244475" h="92075">
                  <a:moveTo>
                    <a:pt x="0" y="71640"/>
                  </a:moveTo>
                  <a:lnTo>
                    <a:pt x="3175" y="7331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02247" y="6097968"/>
              <a:ext cx="43180" cy="1905"/>
            </a:xfrm>
            <a:custGeom>
              <a:avLst/>
              <a:gdLst/>
              <a:ahLst/>
              <a:cxnLst/>
              <a:rect l="l" t="t" r="r" b="b"/>
              <a:pathLst>
                <a:path w="43179" h="1904">
                  <a:moveTo>
                    <a:pt x="-4572" y="831"/>
                  </a:moveTo>
                  <a:lnTo>
                    <a:pt x="47371" y="831"/>
                  </a:lnTo>
                </a:path>
              </a:pathLst>
            </a:custGeom>
            <a:ln w="10807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49745" y="5967984"/>
              <a:ext cx="95250" cy="127000"/>
            </a:xfrm>
            <a:custGeom>
              <a:avLst/>
              <a:gdLst/>
              <a:ahLst/>
              <a:cxnLst/>
              <a:rect l="l" t="t" r="r" b="b"/>
              <a:pathLst>
                <a:path w="95250" h="127000">
                  <a:moveTo>
                    <a:pt x="4825" y="126644"/>
                  </a:moveTo>
                  <a:lnTo>
                    <a:pt x="11175" y="123316"/>
                  </a:lnTo>
                </a:path>
                <a:path w="95250" h="127000">
                  <a:moveTo>
                    <a:pt x="22225" y="35001"/>
                  </a:moveTo>
                  <a:lnTo>
                    <a:pt x="0" y="48336"/>
                  </a:lnTo>
                </a:path>
                <a:path w="95250" h="127000">
                  <a:moveTo>
                    <a:pt x="95123" y="5003"/>
                  </a:moveTo>
                  <a:lnTo>
                    <a:pt x="87249" y="0"/>
                  </a:lnTo>
                </a:path>
                <a:path w="95250" h="127000">
                  <a:moveTo>
                    <a:pt x="50800" y="94995"/>
                  </a:moveTo>
                  <a:lnTo>
                    <a:pt x="55499" y="6832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44869" y="5974651"/>
              <a:ext cx="1905" cy="36830"/>
            </a:xfrm>
            <a:custGeom>
              <a:avLst/>
              <a:gdLst/>
              <a:ahLst/>
              <a:cxnLst/>
              <a:rect l="l" t="t" r="r" b="b"/>
              <a:pathLst>
                <a:path w="1904" h="36829">
                  <a:moveTo>
                    <a:pt x="825" y="-4571"/>
                  </a:moveTo>
                  <a:lnTo>
                    <a:pt x="825" y="41236"/>
                  </a:lnTo>
                </a:path>
              </a:pathLst>
            </a:custGeom>
            <a:ln w="1079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37756" y="5965088"/>
              <a:ext cx="9525" cy="50800"/>
            </a:xfrm>
            <a:custGeom>
              <a:avLst/>
              <a:gdLst/>
              <a:ahLst/>
              <a:cxnLst/>
              <a:rect l="l" t="t" r="r" b="b"/>
              <a:pathLst>
                <a:path w="9525" h="50800">
                  <a:moveTo>
                    <a:pt x="0" y="0"/>
                  </a:moveTo>
                  <a:lnTo>
                    <a:pt x="0" y="9143"/>
                  </a:lnTo>
                </a:path>
                <a:path w="9525" h="50800">
                  <a:moveTo>
                    <a:pt x="9525" y="41655"/>
                  </a:moveTo>
                  <a:lnTo>
                    <a:pt x="9525" y="50799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52691" y="6039649"/>
              <a:ext cx="8255" cy="41910"/>
            </a:xfrm>
            <a:custGeom>
              <a:avLst/>
              <a:gdLst/>
              <a:ahLst/>
              <a:cxnLst/>
              <a:rect l="l" t="t" r="r" b="b"/>
              <a:pathLst>
                <a:path w="8254" h="41910">
                  <a:moveTo>
                    <a:pt x="8000" y="3327"/>
                  </a:moveTo>
                  <a:lnTo>
                    <a:pt x="0" y="0"/>
                  </a:lnTo>
                </a:path>
                <a:path w="8254" h="41910">
                  <a:moveTo>
                    <a:pt x="8000" y="41656"/>
                  </a:moveTo>
                  <a:lnTo>
                    <a:pt x="8000" y="499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552691" y="60396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6775" y="5367527"/>
              <a:ext cx="1970531" cy="131521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271" y="6150864"/>
              <a:ext cx="103630" cy="9144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5705093" y="6057430"/>
              <a:ext cx="246379" cy="127000"/>
            </a:xfrm>
            <a:custGeom>
              <a:avLst/>
              <a:gdLst/>
              <a:ahLst/>
              <a:cxnLst/>
              <a:rect l="l" t="t" r="r" b="b"/>
              <a:pathLst>
                <a:path w="246379" h="127000">
                  <a:moveTo>
                    <a:pt x="0" y="126695"/>
                  </a:moveTo>
                  <a:lnTo>
                    <a:pt x="3175" y="123355"/>
                  </a:lnTo>
                  <a:lnTo>
                    <a:pt x="180847" y="16675"/>
                  </a:lnTo>
                  <a:lnTo>
                    <a:pt x="207898" y="6654"/>
                  </a:lnTo>
                  <a:lnTo>
                    <a:pt x="245871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950966" y="60574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08319" y="604575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44296" y="11671"/>
                  </a:moveTo>
                  <a:lnTo>
                    <a:pt x="344296" y="13335"/>
                  </a:lnTo>
                  <a:lnTo>
                    <a:pt x="45974" y="193382"/>
                  </a:lnTo>
                </a:path>
                <a:path w="344804" h="193675">
                  <a:moveTo>
                    <a:pt x="44450" y="188379"/>
                  </a:moveTo>
                  <a:lnTo>
                    <a:pt x="42799" y="191719"/>
                  </a:lnTo>
                  <a:lnTo>
                    <a:pt x="45974" y="191719"/>
                  </a:lnTo>
                </a:path>
                <a:path w="344804" h="193675">
                  <a:moveTo>
                    <a:pt x="42799" y="191719"/>
                  </a:moveTo>
                  <a:lnTo>
                    <a:pt x="42799" y="193382"/>
                  </a:lnTo>
                  <a:lnTo>
                    <a:pt x="45974" y="193382"/>
                  </a:lnTo>
                </a:path>
                <a:path w="344804" h="193675">
                  <a:moveTo>
                    <a:pt x="42799" y="191719"/>
                  </a:moveTo>
                  <a:lnTo>
                    <a:pt x="0" y="166712"/>
                  </a:lnTo>
                  <a:lnTo>
                    <a:pt x="1524" y="163385"/>
                  </a:lnTo>
                </a:path>
                <a:path w="344804" h="193675">
                  <a:moveTo>
                    <a:pt x="0" y="166712"/>
                  </a:moveTo>
                  <a:lnTo>
                    <a:pt x="0" y="168376"/>
                  </a:lnTo>
                  <a:lnTo>
                    <a:pt x="42799" y="193382"/>
                  </a:lnTo>
                </a:path>
                <a:path w="344804" h="193675">
                  <a:moveTo>
                    <a:pt x="95250" y="135026"/>
                  </a:moveTo>
                  <a:lnTo>
                    <a:pt x="98425" y="131711"/>
                  </a:lnTo>
                  <a:lnTo>
                    <a:pt x="99949" y="135026"/>
                  </a:lnTo>
                </a:path>
                <a:path w="344804" h="193675">
                  <a:moveTo>
                    <a:pt x="52324" y="110032"/>
                  </a:moveTo>
                  <a:lnTo>
                    <a:pt x="57150" y="106692"/>
                  </a:lnTo>
                  <a:lnTo>
                    <a:pt x="98425" y="131711"/>
                  </a:lnTo>
                  <a:lnTo>
                    <a:pt x="274446" y="25006"/>
                  </a:lnTo>
                  <a:lnTo>
                    <a:pt x="277621" y="28346"/>
                  </a:lnTo>
                </a:path>
                <a:path w="344804" h="193675">
                  <a:moveTo>
                    <a:pt x="57150" y="106692"/>
                  </a:moveTo>
                  <a:lnTo>
                    <a:pt x="233171" y="0"/>
                  </a:lnTo>
                  <a:lnTo>
                    <a:pt x="274446" y="25006"/>
                  </a:lnTo>
                </a:path>
                <a:path w="344804" h="193675">
                  <a:moveTo>
                    <a:pt x="123697" y="71678"/>
                  </a:moveTo>
                  <a:lnTo>
                    <a:pt x="188849" y="31673"/>
                  </a:lnTo>
                </a:path>
                <a:path w="344804" h="193675">
                  <a:moveTo>
                    <a:pt x="155447" y="91694"/>
                  </a:moveTo>
                  <a:lnTo>
                    <a:pt x="149097" y="93357"/>
                  </a:lnTo>
                  <a:lnTo>
                    <a:pt x="142747" y="95021"/>
                  </a:lnTo>
                  <a:lnTo>
                    <a:pt x="136397" y="95021"/>
                  </a:lnTo>
                  <a:lnTo>
                    <a:pt x="128524" y="93357"/>
                  </a:lnTo>
                  <a:lnTo>
                    <a:pt x="123697" y="91694"/>
                  </a:lnTo>
                  <a:lnTo>
                    <a:pt x="118999" y="88353"/>
                  </a:lnTo>
                  <a:lnTo>
                    <a:pt x="117347" y="83350"/>
                  </a:lnTo>
                  <a:lnTo>
                    <a:pt x="117347" y="80022"/>
                  </a:lnTo>
                  <a:lnTo>
                    <a:pt x="118999" y="75018"/>
                  </a:lnTo>
                  <a:lnTo>
                    <a:pt x="123697" y="71678"/>
                  </a:lnTo>
                </a:path>
                <a:path w="344804" h="193675">
                  <a:moveTo>
                    <a:pt x="220471" y="51676"/>
                  </a:moveTo>
                  <a:lnTo>
                    <a:pt x="155447" y="91694"/>
                  </a:lnTo>
                </a:path>
                <a:path w="344804" h="193675">
                  <a:moveTo>
                    <a:pt x="188849" y="31673"/>
                  </a:moveTo>
                  <a:lnTo>
                    <a:pt x="195199" y="29997"/>
                  </a:lnTo>
                  <a:lnTo>
                    <a:pt x="201549" y="28346"/>
                  </a:lnTo>
                  <a:lnTo>
                    <a:pt x="207899" y="28346"/>
                  </a:lnTo>
                  <a:lnTo>
                    <a:pt x="215772" y="29997"/>
                  </a:lnTo>
                  <a:lnTo>
                    <a:pt x="220471" y="31673"/>
                  </a:lnTo>
                  <a:lnTo>
                    <a:pt x="225297" y="35013"/>
                  </a:lnTo>
                  <a:lnTo>
                    <a:pt x="226821" y="40005"/>
                  </a:lnTo>
                  <a:lnTo>
                    <a:pt x="226821" y="43345"/>
                  </a:lnTo>
                  <a:lnTo>
                    <a:pt x="225297" y="48348"/>
                  </a:lnTo>
                  <a:lnTo>
                    <a:pt x="220471" y="5167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608319" y="621247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1"/>
                  </a:moveTo>
                  <a:lnTo>
                    <a:pt x="4572" y="83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32017" y="6077432"/>
              <a:ext cx="73025" cy="62230"/>
            </a:xfrm>
            <a:custGeom>
              <a:avLst/>
              <a:gdLst/>
              <a:ahLst/>
              <a:cxnLst/>
              <a:rect l="l" t="t" r="r" b="b"/>
              <a:pathLst>
                <a:path w="73025" h="62229">
                  <a:moveTo>
                    <a:pt x="8001" y="56680"/>
                  </a:moveTo>
                  <a:lnTo>
                    <a:pt x="4826" y="58356"/>
                  </a:lnTo>
                  <a:lnTo>
                    <a:pt x="4826" y="61683"/>
                  </a:lnTo>
                </a:path>
                <a:path w="73025" h="62229">
                  <a:moveTo>
                    <a:pt x="8001" y="56680"/>
                  </a:moveTo>
                  <a:lnTo>
                    <a:pt x="0" y="40004"/>
                  </a:lnTo>
                </a:path>
                <a:path w="73025" h="62229">
                  <a:moveTo>
                    <a:pt x="65151" y="0"/>
                  </a:moveTo>
                  <a:lnTo>
                    <a:pt x="73025" y="16675"/>
                  </a:lnTo>
                  <a:lnTo>
                    <a:pt x="8001" y="5668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05042" y="6094107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-4572" y="6667"/>
                  </a:moveTo>
                  <a:lnTo>
                    <a:pt x="4572" y="6667"/>
                  </a:lnTo>
                </a:path>
              </a:pathLst>
            </a:custGeom>
            <a:ln w="1333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05042" y="6027420"/>
              <a:ext cx="146050" cy="73660"/>
            </a:xfrm>
            <a:custGeom>
              <a:avLst/>
              <a:gdLst/>
              <a:ahLst/>
              <a:cxnLst/>
              <a:rect l="l" t="t" r="r" b="b"/>
              <a:pathLst>
                <a:path w="146050" h="73660">
                  <a:moveTo>
                    <a:pt x="19050" y="73355"/>
                  </a:moveTo>
                  <a:lnTo>
                    <a:pt x="19050" y="71678"/>
                  </a:lnTo>
                  <a:lnTo>
                    <a:pt x="19050" y="68351"/>
                  </a:lnTo>
                  <a:lnTo>
                    <a:pt x="15875" y="66687"/>
                  </a:lnTo>
                  <a:lnTo>
                    <a:pt x="12700" y="65023"/>
                  </a:lnTo>
                  <a:lnTo>
                    <a:pt x="8001" y="65023"/>
                  </a:lnTo>
                  <a:lnTo>
                    <a:pt x="4826" y="65023"/>
                  </a:lnTo>
                  <a:lnTo>
                    <a:pt x="0" y="66687"/>
                  </a:lnTo>
                </a:path>
                <a:path w="146050" h="73660">
                  <a:moveTo>
                    <a:pt x="106299" y="31673"/>
                  </a:moveTo>
                  <a:lnTo>
                    <a:pt x="77724" y="43345"/>
                  </a:lnTo>
                </a:path>
                <a:path w="146050" h="73660">
                  <a:moveTo>
                    <a:pt x="107950" y="36664"/>
                  </a:moveTo>
                  <a:lnTo>
                    <a:pt x="107950" y="33350"/>
                  </a:lnTo>
                  <a:lnTo>
                    <a:pt x="106299" y="31673"/>
                  </a:lnTo>
                </a:path>
                <a:path w="146050" h="73660">
                  <a:moveTo>
                    <a:pt x="36449" y="18338"/>
                  </a:moveTo>
                  <a:lnTo>
                    <a:pt x="65024" y="6667"/>
                  </a:lnTo>
                  <a:lnTo>
                    <a:pt x="106299" y="31673"/>
                  </a:lnTo>
                  <a:lnTo>
                    <a:pt x="144399" y="25006"/>
                  </a:lnTo>
                </a:path>
                <a:path w="146050" h="73660">
                  <a:moveTo>
                    <a:pt x="145923" y="30010"/>
                  </a:moveTo>
                  <a:lnTo>
                    <a:pt x="145923" y="28333"/>
                  </a:lnTo>
                  <a:lnTo>
                    <a:pt x="144399" y="25006"/>
                  </a:lnTo>
                </a:path>
                <a:path w="146050" h="73660">
                  <a:moveTo>
                    <a:pt x="65024" y="6667"/>
                  </a:moveTo>
                  <a:lnTo>
                    <a:pt x="103124" y="0"/>
                  </a:lnTo>
                  <a:lnTo>
                    <a:pt x="144399" y="2500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952616" y="605743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1"/>
                  </a:moveTo>
                  <a:lnTo>
                    <a:pt x="4572" y="83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8627" y="4828032"/>
              <a:ext cx="2159507" cy="118414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46775" y="6470903"/>
              <a:ext cx="150875" cy="21183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585967" y="6123470"/>
              <a:ext cx="724535" cy="509905"/>
            </a:xfrm>
            <a:custGeom>
              <a:avLst/>
              <a:gdLst/>
              <a:ahLst/>
              <a:cxnLst/>
              <a:rect l="l" t="t" r="r" b="b"/>
              <a:pathLst>
                <a:path w="724535" h="509904">
                  <a:moveTo>
                    <a:pt x="6350" y="437578"/>
                  </a:moveTo>
                  <a:lnTo>
                    <a:pt x="722757" y="3352"/>
                  </a:lnTo>
                  <a:lnTo>
                    <a:pt x="724408" y="5016"/>
                  </a:lnTo>
                  <a:lnTo>
                    <a:pt x="8001" y="440931"/>
                  </a:lnTo>
                </a:path>
                <a:path w="724535" h="509904">
                  <a:moveTo>
                    <a:pt x="724408" y="5016"/>
                  </a:moveTo>
                  <a:lnTo>
                    <a:pt x="724408" y="73494"/>
                  </a:lnTo>
                  <a:lnTo>
                    <a:pt x="8001" y="509396"/>
                  </a:lnTo>
                </a:path>
                <a:path w="724535" h="509904">
                  <a:moveTo>
                    <a:pt x="0" y="434238"/>
                  </a:moveTo>
                  <a:lnTo>
                    <a:pt x="716407" y="0"/>
                  </a:lnTo>
                  <a:lnTo>
                    <a:pt x="722757" y="335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302375" y="61234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519292" y="6065011"/>
              <a:ext cx="791210" cy="611505"/>
            </a:xfrm>
            <a:custGeom>
              <a:avLst/>
              <a:gdLst/>
              <a:ahLst/>
              <a:cxnLst/>
              <a:rect l="l" t="t" r="r" b="b"/>
              <a:pathLst>
                <a:path w="791210" h="611504">
                  <a:moveTo>
                    <a:pt x="11049" y="442594"/>
                  </a:moveTo>
                  <a:lnTo>
                    <a:pt x="727456" y="6692"/>
                  </a:lnTo>
                  <a:lnTo>
                    <a:pt x="729107" y="8356"/>
                  </a:lnTo>
                  <a:lnTo>
                    <a:pt x="732282" y="11696"/>
                  </a:lnTo>
                  <a:lnTo>
                    <a:pt x="733933" y="16700"/>
                  </a:lnTo>
                  <a:lnTo>
                    <a:pt x="733933" y="20040"/>
                  </a:lnTo>
                  <a:lnTo>
                    <a:pt x="733933" y="23393"/>
                  </a:lnTo>
                  <a:lnTo>
                    <a:pt x="733933" y="25057"/>
                  </a:lnTo>
                  <a:lnTo>
                    <a:pt x="732282" y="25057"/>
                  </a:lnTo>
                </a:path>
                <a:path w="791210" h="611504">
                  <a:moveTo>
                    <a:pt x="65024" y="536117"/>
                  </a:moveTo>
                  <a:lnTo>
                    <a:pt x="63500" y="537794"/>
                  </a:lnTo>
                </a:path>
                <a:path w="791210" h="611504">
                  <a:moveTo>
                    <a:pt x="65024" y="511073"/>
                  </a:moveTo>
                  <a:lnTo>
                    <a:pt x="42799" y="524433"/>
                  </a:lnTo>
                </a:path>
                <a:path w="791210" h="611504">
                  <a:moveTo>
                    <a:pt x="0" y="435927"/>
                  </a:moveTo>
                  <a:lnTo>
                    <a:pt x="716407" y="0"/>
                  </a:lnTo>
                  <a:lnTo>
                    <a:pt x="727456" y="6692"/>
                  </a:lnTo>
                </a:path>
                <a:path w="791210" h="611504">
                  <a:moveTo>
                    <a:pt x="791083" y="131953"/>
                  </a:moveTo>
                  <a:lnTo>
                    <a:pt x="789432" y="133616"/>
                  </a:lnTo>
                  <a:lnTo>
                    <a:pt x="73025" y="567855"/>
                  </a:lnTo>
                </a:path>
                <a:path w="791210" h="611504">
                  <a:moveTo>
                    <a:pt x="789432" y="133616"/>
                  </a:moveTo>
                  <a:lnTo>
                    <a:pt x="791083" y="136956"/>
                  </a:lnTo>
                  <a:lnTo>
                    <a:pt x="74676" y="571195"/>
                  </a:lnTo>
                </a:path>
                <a:path w="791210" h="611504">
                  <a:moveTo>
                    <a:pt x="791083" y="136956"/>
                  </a:moveTo>
                  <a:lnTo>
                    <a:pt x="791083" y="177037"/>
                  </a:lnTo>
                  <a:lnTo>
                    <a:pt x="74676" y="61127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234048" y="60650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498591" y="6053327"/>
              <a:ext cx="765810" cy="534670"/>
            </a:xfrm>
            <a:custGeom>
              <a:avLst/>
              <a:gdLst/>
              <a:ahLst/>
              <a:cxnLst/>
              <a:rect l="l" t="t" r="r" b="b"/>
              <a:pathLst>
                <a:path w="765810" h="534670">
                  <a:moveTo>
                    <a:pt x="748157" y="40081"/>
                  </a:moveTo>
                  <a:lnTo>
                    <a:pt x="748157" y="63461"/>
                  </a:lnTo>
                  <a:lnTo>
                    <a:pt x="31750" y="497700"/>
                  </a:lnTo>
                </a:path>
                <a:path w="765810" h="534670">
                  <a:moveTo>
                    <a:pt x="85725" y="517753"/>
                  </a:moveTo>
                  <a:lnTo>
                    <a:pt x="60325" y="534454"/>
                  </a:lnTo>
                </a:path>
                <a:path w="765810" h="534670">
                  <a:moveTo>
                    <a:pt x="38100" y="521081"/>
                  </a:moveTo>
                  <a:lnTo>
                    <a:pt x="754634" y="85178"/>
                  </a:lnTo>
                  <a:lnTo>
                    <a:pt x="765683" y="91846"/>
                  </a:lnTo>
                </a:path>
                <a:path w="765810" h="534670">
                  <a:moveTo>
                    <a:pt x="0" y="434238"/>
                  </a:moveTo>
                  <a:lnTo>
                    <a:pt x="716407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500116" y="5986271"/>
              <a:ext cx="843915" cy="513715"/>
            </a:xfrm>
            <a:custGeom>
              <a:avLst/>
              <a:gdLst/>
              <a:ahLst/>
              <a:cxnLst/>
              <a:rect l="l" t="t" r="r" b="b"/>
              <a:pathLst>
                <a:path w="843914" h="513714">
                  <a:moveTo>
                    <a:pt x="832612" y="3352"/>
                  </a:moveTo>
                  <a:lnTo>
                    <a:pt x="826262" y="0"/>
                  </a:lnTo>
                  <a:lnTo>
                    <a:pt x="821563" y="3352"/>
                  </a:lnTo>
                  <a:lnTo>
                    <a:pt x="0" y="503529"/>
                  </a:lnTo>
                  <a:lnTo>
                    <a:pt x="4826" y="506882"/>
                  </a:lnTo>
                  <a:lnTo>
                    <a:pt x="9525" y="503529"/>
                  </a:lnTo>
                  <a:lnTo>
                    <a:pt x="832612" y="3352"/>
                  </a:lnTo>
                  <a:close/>
                </a:path>
                <a:path w="843914" h="513714">
                  <a:moveTo>
                    <a:pt x="843788" y="10045"/>
                  </a:moveTo>
                  <a:lnTo>
                    <a:pt x="838962" y="8369"/>
                  </a:lnTo>
                  <a:lnTo>
                    <a:pt x="832612" y="10045"/>
                  </a:lnTo>
                  <a:lnTo>
                    <a:pt x="11176" y="510222"/>
                  </a:lnTo>
                  <a:lnTo>
                    <a:pt x="17526" y="513575"/>
                  </a:lnTo>
                  <a:lnTo>
                    <a:pt x="22225" y="510222"/>
                  </a:lnTo>
                  <a:lnTo>
                    <a:pt x="843788" y="10045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87796" y="5986271"/>
              <a:ext cx="838200" cy="585470"/>
            </a:xfrm>
            <a:custGeom>
              <a:avLst/>
              <a:gdLst/>
              <a:ahLst/>
              <a:cxnLst/>
              <a:rect l="l" t="t" r="r" b="b"/>
              <a:pathLst>
                <a:path w="838200" h="585470">
                  <a:moveTo>
                    <a:pt x="838073" y="0"/>
                  </a:moveTo>
                  <a:lnTo>
                    <a:pt x="12700" y="503262"/>
                  </a:lnTo>
                </a:path>
                <a:path w="838200" h="585470">
                  <a:moveTo>
                    <a:pt x="0" y="494906"/>
                  </a:moveTo>
                  <a:lnTo>
                    <a:pt x="715899" y="60185"/>
                  </a:lnTo>
                  <a:lnTo>
                    <a:pt x="727075" y="66878"/>
                  </a:lnTo>
                </a:path>
                <a:path w="838200" h="585470">
                  <a:moveTo>
                    <a:pt x="45974" y="570141"/>
                  </a:moveTo>
                  <a:lnTo>
                    <a:pt x="762000" y="133756"/>
                  </a:lnTo>
                  <a:lnTo>
                    <a:pt x="763524" y="137096"/>
                  </a:lnTo>
                  <a:lnTo>
                    <a:pt x="47625" y="573481"/>
                  </a:lnTo>
                </a:path>
                <a:path w="838200" h="585470">
                  <a:moveTo>
                    <a:pt x="763524" y="137096"/>
                  </a:moveTo>
                  <a:lnTo>
                    <a:pt x="763524" y="148805"/>
                  </a:lnTo>
                  <a:lnTo>
                    <a:pt x="47625" y="585190"/>
                  </a:lnTo>
                </a:path>
                <a:path w="838200" h="585470">
                  <a:moveTo>
                    <a:pt x="44450" y="568464"/>
                  </a:moveTo>
                  <a:lnTo>
                    <a:pt x="760349" y="133756"/>
                  </a:lnTo>
                  <a:lnTo>
                    <a:pt x="762000" y="133756"/>
                  </a:lnTo>
                </a:path>
                <a:path w="838200" h="585470">
                  <a:moveTo>
                    <a:pt x="758825" y="130403"/>
                  </a:moveTo>
                  <a:lnTo>
                    <a:pt x="760349" y="133756"/>
                  </a:lnTo>
                </a:path>
                <a:path w="838200" h="585470">
                  <a:moveTo>
                    <a:pt x="763524" y="148805"/>
                  </a:moveTo>
                  <a:lnTo>
                    <a:pt x="765175" y="152145"/>
                  </a:lnTo>
                </a:path>
                <a:path w="838200" h="585470">
                  <a:moveTo>
                    <a:pt x="715899" y="60185"/>
                  </a:moveTo>
                  <a:lnTo>
                    <a:pt x="711200" y="5852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09994" y="624207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8"/>
                  </a:moveTo>
                  <a:lnTo>
                    <a:pt x="4572" y="83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457570" y="6044793"/>
              <a:ext cx="719455" cy="455295"/>
            </a:xfrm>
            <a:custGeom>
              <a:avLst/>
              <a:gdLst/>
              <a:ahLst/>
              <a:cxnLst/>
              <a:rect l="l" t="t" r="r" b="b"/>
              <a:pathLst>
                <a:path w="719454" h="455295">
                  <a:moveTo>
                    <a:pt x="22225" y="443064"/>
                  </a:moveTo>
                  <a:lnTo>
                    <a:pt x="4825" y="454761"/>
                  </a:lnTo>
                </a:path>
                <a:path w="719454" h="455295">
                  <a:moveTo>
                    <a:pt x="0" y="436384"/>
                  </a:moveTo>
                  <a:lnTo>
                    <a:pt x="717550" y="0"/>
                  </a:lnTo>
                  <a:lnTo>
                    <a:pt x="719201" y="3340"/>
                  </a:lnTo>
                  <a:lnTo>
                    <a:pt x="1650" y="43804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176772" y="6048133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4572" y="5016"/>
                  </a:moveTo>
                  <a:lnTo>
                    <a:pt x="4572" y="5016"/>
                  </a:lnTo>
                </a:path>
              </a:pathLst>
            </a:custGeom>
            <a:ln w="1003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52871" y="6041440"/>
              <a:ext cx="722630" cy="436880"/>
            </a:xfrm>
            <a:custGeom>
              <a:avLst/>
              <a:gdLst/>
              <a:ahLst/>
              <a:cxnLst/>
              <a:rect l="l" t="t" r="r" b="b"/>
              <a:pathLst>
                <a:path w="722629" h="436879">
                  <a:moveTo>
                    <a:pt x="0" y="436384"/>
                  </a:moveTo>
                  <a:lnTo>
                    <a:pt x="715899" y="0"/>
                  </a:lnTo>
                  <a:lnTo>
                    <a:pt x="722249" y="335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167247" y="60414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59221" y="6556413"/>
              <a:ext cx="50800" cy="30480"/>
            </a:xfrm>
            <a:custGeom>
              <a:avLst/>
              <a:gdLst/>
              <a:ahLst/>
              <a:cxnLst/>
              <a:rect l="l" t="t" r="r" b="b"/>
              <a:pathLst>
                <a:path w="50800" h="30479">
                  <a:moveTo>
                    <a:pt x="50800" y="0"/>
                  </a:moveTo>
                  <a:lnTo>
                    <a:pt x="0" y="300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999476" y="48707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1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999476" y="4870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0" y="1270"/>
                  </a:lnTo>
                  <a:lnTo>
                    <a:pt x="1270" y="1270"/>
                  </a:lnTo>
                </a:path>
              </a:pathLst>
            </a:custGeom>
            <a:ln w="9144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951342" y="2782823"/>
              <a:ext cx="36830" cy="30480"/>
            </a:xfrm>
            <a:custGeom>
              <a:avLst/>
              <a:gdLst/>
              <a:ahLst/>
              <a:cxnLst/>
              <a:rect l="l" t="t" r="r" b="b"/>
              <a:pathLst>
                <a:path w="36829" h="30480">
                  <a:moveTo>
                    <a:pt x="36576" y="21336"/>
                  </a:moveTo>
                  <a:lnTo>
                    <a:pt x="36576" y="30480"/>
                  </a:lnTo>
                </a:path>
                <a:path w="36829" h="30480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684519" y="26304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728969" y="26037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733795" y="2516885"/>
              <a:ext cx="85725" cy="45085"/>
            </a:xfrm>
            <a:custGeom>
              <a:avLst/>
              <a:gdLst/>
              <a:ahLst/>
              <a:cxnLst/>
              <a:rect l="l" t="t" r="r" b="b"/>
              <a:pathLst>
                <a:path w="85725" h="45085">
                  <a:moveTo>
                    <a:pt x="0" y="45085"/>
                  </a:moveTo>
                  <a:lnTo>
                    <a:pt x="1524" y="43434"/>
                  </a:lnTo>
                  <a:lnTo>
                    <a:pt x="1524" y="45085"/>
                  </a:lnTo>
                </a:path>
                <a:path w="85725" h="45085">
                  <a:moveTo>
                    <a:pt x="66675" y="5079"/>
                  </a:moveTo>
                  <a:lnTo>
                    <a:pt x="68325" y="3301"/>
                  </a:lnTo>
                </a:path>
                <a:path w="85725" h="45085">
                  <a:moveTo>
                    <a:pt x="85725" y="5079"/>
                  </a:moveTo>
                  <a:lnTo>
                    <a:pt x="76200" y="0"/>
                  </a:lnTo>
                  <a:lnTo>
                    <a:pt x="68325" y="330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50508" y="2498979"/>
              <a:ext cx="586105" cy="3670300"/>
            </a:xfrm>
            <a:custGeom>
              <a:avLst/>
              <a:gdLst/>
              <a:ahLst/>
              <a:cxnLst/>
              <a:rect l="l" t="t" r="r" b="b"/>
              <a:pathLst>
                <a:path w="586104" h="3670300">
                  <a:moveTo>
                    <a:pt x="0" y="26670"/>
                  </a:moveTo>
                  <a:lnTo>
                    <a:pt x="0" y="35814"/>
                  </a:lnTo>
                </a:path>
                <a:path w="586104" h="3670300">
                  <a:moveTo>
                    <a:pt x="44450" y="0"/>
                  </a:moveTo>
                  <a:lnTo>
                    <a:pt x="44450" y="9144"/>
                  </a:lnTo>
                </a:path>
                <a:path w="586104" h="3670300">
                  <a:moveTo>
                    <a:pt x="586104" y="3660635"/>
                  </a:moveTo>
                  <a:lnTo>
                    <a:pt x="586104" y="3669779"/>
                  </a:lnTo>
                </a:path>
                <a:path w="586104" h="3670300">
                  <a:moveTo>
                    <a:pt x="582929" y="3598887"/>
                  </a:moveTo>
                  <a:lnTo>
                    <a:pt x="582929" y="360803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421500" y="610243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0" y="6667"/>
                  </a:moveTo>
                  <a:lnTo>
                    <a:pt x="1270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66077" y="61474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302375" y="610076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354825" y="6095758"/>
              <a:ext cx="47625" cy="28575"/>
            </a:xfrm>
            <a:custGeom>
              <a:avLst/>
              <a:gdLst/>
              <a:ahLst/>
              <a:cxnLst/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37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361175" y="60924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83400" y="6055690"/>
              <a:ext cx="64135" cy="38735"/>
            </a:xfrm>
            <a:custGeom>
              <a:avLst/>
              <a:gdLst/>
              <a:ahLst/>
              <a:cxnLst/>
              <a:rect l="l" t="t" r="r" b="b"/>
              <a:pathLst>
                <a:path w="64135" h="38735">
                  <a:moveTo>
                    <a:pt x="63626" y="38392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420738" y="6096190"/>
              <a:ext cx="46355" cy="55880"/>
            </a:xfrm>
            <a:custGeom>
              <a:avLst/>
              <a:gdLst/>
              <a:ahLst/>
              <a:cxnLst/>
              <a:rect l="l" t="t" r="r" b="b"/>
              <a:pathLst>
                <a:path w="46354" h="55879">
                  <a:moveTo>
                    <a:pt x="46100" y="46736"/>
                  </a:moveTo>
                  <a:lnTo>
                    <a:pt x="46100" y="55880"/>
                  </a:lnTo>
                </a:path>
                <a:path w="46354" h="55879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31025" y="610076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75526" y="6074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77050" y="607404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525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45300" y="609742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8"/>
                  </a:moveTo>
                  <a:lnTo>
                    <a:pt x="4572" y="83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00850" y="610076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354825" y="609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61175" y="609074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8"/>
                  </a:moveTo>
                  <a:lnTo>
                    <a:pt x="4572" y="83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61175" y="60924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77050" y="60473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0"/>
                  </a:moveTo>
                  <a:lnTo>
                    <a:pt x="0" y="166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086216" y="6339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629522" y="659003"/>
              <a:ext cx="50800" cy="22225"/>
            </a:xfrm>
            <a:custGeom>
              <a:avLst/>
              <a:gdLst/>
              <a:ahLst/>
              <a:cxnLst/>
              <a:rect l="l" t="t" r="r" b="b"/>
              <a:pathLst>
                <a:path w="50800" h="22225">
                  <a:moveTo>
                    <a:pt x="25400" y="21717"/>
                  </a:moveTo>
                  <a:lnTo>
                    <a:pt x="50800" y="8382"/>
                  </a:lnTo>
                  <a:lnTo>
                    <a:pt x="50800" y="3301"/>
                  </a:lnTo>
                  <a:lnTo>
                    <a:pt x="49275" y="0"/>
                  </a:lnTo>
                </a:path>
                <a:path w="50800" h="22225">
                  <a:moveTo>
                    <a:pt x="1524" y="0"/>
                  </a:moveTo>
                  <a:lnTo>
                    <a:pt x="0" y="6731"/>
                  </a:lnTo>
                  <a:lnTo>
                    <a:pt x="3175" y="1333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306244" y="856488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650"/>
                  </a:moveTo>
                  <a:lnTo>
                    <a:pt x="0" y="10795"/>
                  </a:lnTo>
                </a:path>
                <a:path h="10794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303895" y="8910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24" y="165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343645" y="8376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302752" y="89458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540" y="1270"/>
                  </a:move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302752" y="845819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0" y="0"/>
                  </a:moveTo>
                  <a:lnTo>
                    <a:pt x="0" y="4952"/>
                  </a:lnTo>
                  <a:lnTo>
                    <a:pt x="1524" y="9778"/>
                  </a:lnTo>
                  <a:lnTo>
                    <a:pt x="3048" y="1308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389620" y="8351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369808" y="8321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70" y="0"/>
                  </a:moveTo>
                  <a:lnTo>
                    <a:pt x="0" y="127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04859" y="83210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-4572" y="635"/>
                  </a:moveTo>
                  <a:lnTo>
                    <a:pt x="4572" y="63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343138" y="8366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341614" y="8366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305800" y="845311"/>
              <a:ext cx="1905" cy="13970"/>
            </a:xfrm>
            <a:custGeom>
              <a:avLst/>
              <a:gdLst/>
              <a:ahLst/>
              <a:cxnLst/>
              <a:rect l="l" t="t" r="r" b="b"/>
              <a:pathLst>
                <a:path w="1904" h="13969">
                  <a:moveTo>
                    <a:pt x="0" y="0"/>
                  </a:moveTo>
                  <a:lnTo>
                    <a:pt x="0" y="5079"/>
                  </a:lnTo>
                  <a:lnTo>
                    <a:pt x="0" y="8509"/>
                  </a:lnTo>
                  <a:lnTo>
                    <a:pt x="1650" y="1371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243061" y="823975"/>
              <a:ext cx="165735" cy="12700"/>
            </a:xfrm>
            <a:custGeom>
              <a:avLst/>
              <a:gdLst/>
              <a:ahLst/>
              <a:cxnLst/>
              <a:rect l="l" t="t" r="r" b="b"/>
              <a:pathLst>
                <a:path w="165734" h="12700">
                  <a:moveTo>
                    <a:pt x="165353" y="3301"/>
                  </a:moveTo>
                  <a:lnTo>
                    <a:pt x="165353" y="12446"/>
                  </a:lnTo>
                </a:path>
                <a:path w="165734" h="12700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228774" y="781811"/>
              <a:ext cx="255904" cy="51435"/>
            </a:xfrm>
            <a:custGeom>
              <a:avLst/>
              <a:gdLst/>
              <a:ahLst/>
              <a:cxnLst/>
              <a:rect l="l" t="t" r="r" b="b"/>
              <a:pathLst>
                <a:path w="255904" h="51434">
                  <a:moveTo>
                    <a:pt x="0" y="42163"/>
                  </a:moveTo>
                  <a:lnTo>
                    <a:pt x="0" y="51308"/>
                  </a:lnTo>
                </a:path>
                <a:path w="255904" h="51434">
                  <a:moveTo>
                    <a:pt x="92201" y="17906"/>
                  </a:moveTo>
                  <a:lnTo>
                    <a:pt x="92201" y="27050"/>
                  </a:lnTo>
                </a:path>
                <a:path w="255904" h="51434">
                  <a:moveTo>
                    <a:pt x="255905" y="0"/>
                  </a:moveTo>
                  <a:lnTo>
                    <a:pt x="255905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157209" y="781811"/>
              <a:ext cx="128905" cy="27305"/>
            </a:xfrm>
            <a:custGeom>
              <a:avLst/>
              <a:gdLst/>
              <a:ahLst/>
              <a:cxnLst/>
              <a:rect l="l" t="t" r="r" b="b"/>
              <a:pathLst>
                <a:path w="128904" h="27304">
                  <a:moveTo>
                    <a:pt x="0" y="0"/>
                  </a:moveTo>
                  <a:lnTo>
                    <a:pt x="0" y="9144"/>
                  </a:lnTo>
                </a:path>
                <a:path w="128904" h="27304">
                  <a:moveTo>
                    <a:pt x="128778" y="17906"/>
                  </a:moveTo>
                  <a:lnTo>
                    <a:pt x="128778" y="2705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186673" y="792861"/>
              <a:ext cx="191135" cy="34290"/>
            </a:xfrm>
            <a:custGeom>
              <a:avLst/>
              <a:gdLst/>
              <a:ahLst/>
              <a:cxnLst/>
              <a:rect l="l" t="t" r="r" b="b"/>
              <a:pathLst>
                <a:path w="191134" h="34290">
                  <a:moveTo>
                    <a:pt x="0" y="9778"/>
                  </a:moveTo>
                  <a:lnTo>
                    <a:pt x="19050" y="0"/>
                  </a:lnTo>
                </a:path>
                <a:path w="191134" h="34290">
                  <a:moveTo>
                    <a:pt x="184403" y="14604"/>
                  </a:moveTo>
                  <a:lnTo>
                    <a:pt x="179577" y="17906"/>
                  </a:lnTo>
                </a:path>
                <a:path w="191134" h="34290">
                  <a:moveTo>
                    <a:pt x="190753" y="24384"/>
                  </a:moveTo>
                  <a:lnTo>
                    <a:pt x="174878" y="3416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331327" y="80263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238"/>
                  </a:moveTo>
                  <a:lnTo>
                    <a:pt x="4572" y="3238"/>
                  </a:lnTo>
                </a:path>
              </a:pathLst>
            </a:custGeom>
            <a:ln w="6476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313420" y="842772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10413" y="0"/>
                  </a:moveTo>
                  <a:lnTo>
                    <a:pt x="0" y="584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316467" y="774192"/>
              <a:ext cx="88265" cy="62230"/>
            </a:xfrm>
            <a:custGeom>
              <a:avLst/>
              <a:gdLst/>
              <a:ahLst/>
              <a:cxnLst/>
              <a:rect l="l" t="t" r="r" b="b"/>
              <a:pathLst>
                <a:path w="88265" h="62230">
                  <a:moveTo>
                    <a:pt x="83820" y="59182"/>
                  </a:moveTo>
                  <a:lnTo>
                    <a:pt x="86613" y="57912"/>
                  </a:lnTo>
                  <a:lnTo>
                    <a:pt x="88137" y="57912"/>
                  </a:lnTo>
                </a:path>
                <a:path w="88265" h="62230">
                  <a:moveTo>
                    <a:pt x="0" y="26797"/>
                  </a:moveTo>
                  <a:lnTo>
                    <a:pt x="0" y="0"/>
                  </a:lnTo>
                </a:path>
                <a:path w="88265" h="62230">
                  <a:moveTo>
                    <a:pt x="11049" y="0"/>
                  </a:moveTo>
                  <a:lnTo>
                    <a:pt x="11049" y="31877"/>
                  </a:lnTo>
                </a:path>
                <a:path w="88265" h="62230">
                  <a:moveTo>
                    <a:pt x="12573" y="33528"/>
                  </a:moveTo>
                  <a:lnTo>
                    <a:pt x="12573" y="1650"/>
                  </a:lnTo>
                </a:path>
                <a:path w="88265" h="62230">
                  <a:moveTo>
                    <a:pt x="75564" y="58674"/>
                  </a:moveTo>
                  <a:lnTo>
                    <a:pt x="70865" y="6197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329040" y="799337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-4572" y="4190"/>
                  </a:moveTo>
                  <a:lnTo>
                    <a:pt x="4572" y="4190"/>
                  </a:lnTo>
                </a:path>
              </a:pathLst>
            </a:custGeom>
            <a:ln w="838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369808" y="781811"/>
              <a:ext cx="45720" cy="50800"/>
            </a:xfrm>
            <a:custGeom>
              <a:avLst/>
              <a:gdLst/>
              <a:ahLst/>
              <a:cxnLst/>
              <a:rect l="l" t="t" r="r" b="b"/>
              <a:pathLst>
                <a:path w="45720" h="50800">
                  <a:moveTo>
                    <a:pt x="45466" y="43814"/>
                  </a:moveTo>
                  <a:lnTo>
                    <a:pt x="45466" y="37084"/>
                  </a:lnTo>
                  <a:lnTo>
                    <a:pt x="43815" y="28575"/>
                  </a:lnTo>
                  <a:lnTo>
                    <a:pt x="39116" y="21843"/>
                  </a:lnTo>
                  <a:lnTo>
                    <a:pt x="35941" y="13462"/>
                  </a:lnTo>
                  <a:lnTo>
                    <a:pt x="29591" y="8382"/>
                  </a:lnTo>
                  <a:lnTo>
                    <a:pt x="24892" y="3428"/>
                  </a:lnTo>
                  <a:lnTo>
                    <a:pt x="18542" y="1650"/>
                  </a:lnTo>
                  <a:lnTo>
                    <a:pt x="13843" y="0"/>
                  </a:lnTo>
                  <a:lnTo>
                    <a:pt x="9144" y="1650"/>
                  </a:lnTo>
                </a:path>
                <a:path w="45720" h="50800">
                  <a:moveTo>
                    <a:pt x="1524" y="18287"/>
                  </a:moveTo>
                  <a:lnTo>
                    <a:pt x="3175" y="19938"/>
                  </a:lnTo>
                </a:path>
                <a:path w="45720" h="50800">
                  <a:moveTo>
                    <a:pt x="0" y="50291"/>
                  </a:moveTo>
                  <a:lnTo>
                    <a:pt x="10922" y="4356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12226" y="82537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04352" y="82867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5">
                  <a:moveTo>
                    <a:pt x="4699" y="165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20430" y="7833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985759" y="836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156447" y="778764"/>
              <a:ext cx="329565" cy="18415"/>
            </a:xfrm>
            <a:custGeom>
              <a:avLst/>
              <a:gdLst/>
              <a:ahLst/>
              <a:cxnLst/>
              <a:rect l="l" t="t" r="r" b="b"/>
              <a:pathLst>
                <a:path w="329565" h="18415">
                  <a:moveTo>
                    <a:pt x="0" y="4952"/>
                  </a:moveTo>
                  <a:lnTo>
                    <a:pt x="1524" y="0"/>
                  </a:lnTo>
                </a:path>
                <a:path w="329565" h="18415">
                  <a:moveTo>
                    <a:pt x="327405" y="0"/>
                  </a:moveTo>
                  <a:lnTo>
                    <a:pt x="329056" y="4952"/>
                  </a:lnTo>
                </a:path>
                <a:path w="329565" h="18415">
                  <a:moveTo>
                    <a:pt x="174878" y="18161"/>
                  </a:moveTo>
                  <a:lnTo>
                    <a:pt x="216153" y="11557"/>
                  </a:lnTo>
                </a:path>
                <a:path w="329565" h="18415">
                  <a:moveTo>
                    <a:pt x="108076" y="11557"/>
                  </a:moveTo>
                  <a:lnTo>
                    <a:pt x="152653" y="1816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153400" y="782065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9144" y="0"/>
                  </a:lnTo>
                </a:path>
                <a:path w="335279">
                  <a:moveTo>
                    <a:pt x="325881" y="0"/>
                  </a:moveTo>
                  <a:lnTo>
                    <a:pt x="335025" y="0"/>
                  </a:lnTo>
                </a:path>
              </a:pathLst>
            </a:custGeom>
            <a:ln w="660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15527" y="82600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-4572" y="635"/>
                  </a:moveTo>
                  <a:lnTo>
                    <a:pt x="4572" y="63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380476" y="800607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4">
                  <a:moveTo>
                    <a:pt x="0" y="6603"/>
                  </a:moveTo>
                  <a:lnTo>
                    <a:pt x="11175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63279" y="7973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06333" y="7726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91982" y="7726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136635" y="7711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150352" y="7711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183879" y="769619"/>
              <a:ext cx="283210" cy="30480"/>
            </a:xfrm>
            <a:custGeom>
              <a:avLst/>
              <a:gdLst/>
              <a:ahLst/>
              <a:cxnLst/>
              <a:rect l="l" t="t" r="r" b="b"/>
              <a:pathLst>
                <a:path w="283209" h="30479">
                  <a:moveTo>
                    <a:pt x="282955" y="25653"/>
                  </a:moveTo>
                  <a:lnTo>
                    <a:pt x="282955" y="0"/>
                  </a:lnTo>
                </a:path>
                <a:path w="283209" h="30479">
                  <a:moveTo>
                    <a:pt x="19050" y="17652"/>
                  </a:moveTo>
                  <a:lnTo>
                    <a:pt x="0" y="30479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984235" y="8351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48" y="0"/>
                  </a:moveTo>
                  <a:lnTo>
                    <a:pt x="1524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193849" y="720851"/>
              <a:ext cx="389890" cy="29209"/>
            </a:xfrm>
            <a:custGeom>
              <a:avLst/>
              <a:gdLst/>
              <a:ahLst/>
              <a:cxnLst/>
              <a:rect l="l" t="t" r="r" b="b"/>
              <a:pathLst>
                <a:path w="389890" h="29209">
                  <a:moveTo>
                    <a:pt x="389636" y="0"/>
                  </a:moveTo>
                  <a:lnTo>
                    <a:pt x="389636" y="9144"/>
                  </a:lnTo>
                </a:path>
                <a:path w="389890" h="29209">
                  <a:moveTo>
                    <a:pt x="0" y="19558"/>
                  </a:moveTo>
                  <a:lnTo>
                    <a:pt x="0" y="2870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984235" y="83362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270" y="0"/>
                  </a:moveTo>
                  <a:lnTo>
                    <a:pt x="0" y="266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375903" y="7345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020558" y="78181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967471" y="81546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7652" y="0"/>
                  </a:moveTo>
                  <a:lnTo>
                    <a:pt x="0" y="1016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397239" y="754379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4" h="40640">
                  <a:moveTo>
                    <a:pt x="70103" y="15240"/>
                  </a:moveTo>
                  <a:lnTo>
                    <a:pt x="70103" y="40640"/>
                  </a:lnTo>
                  <a:lnTo>
                    <a:pt x="67055" y="15240"/>
                  </a:lnTo>
                </a:path>
                <a:path w="70484" h="40640">
                  <a:moveTo>
                    <a:pt x="31368" y="0"/>
                  </a:moveTo>
                  <a:lnTo>
                    <a:pt x="14096" y="8128"/>
                  </a:lnTo>
                  <a:lnTo>
                    <a:pt x="6223" y="12954"/>
                  </a:lnTo>
                  <a:lnTo>
                    <a:pt x="0" y="19558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63660" y="7969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382000" y="75590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2616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020811" y="78181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396351" y="82931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350" y="0"/>
                  </a:moveTo>
                  <a:lnTo>
                    <a:pt x="0" y="368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377427" y="81838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841"/>
                  </a:moveTo>
                  <a:lnTo>
                    <a:pt x="4572" y="1841"/>
                  </a:lnTo>
                </a:path>
              </a:pathLst>
            </a:custGeom>
            <a:ln w="368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964423" y="783336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4" h="36194">
                  <a:moveTo>
                    <a:pt x="33274" y="13715"/>
                  </a:moveTo>
                  <a:lnTo>
                    <a:pt x="25273" y="0"/>
                  </a:lnTo>
                </a:path>
                <a:path w="33654" h="36194">
                  <a:moveTo>
                    <a:pt x="20574" y="22351"/>
                  </a:moveTo>
                  <a:lnTo>
                    <a:pt x="0" y="3606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48357" y="73913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478" y="14986"/>
                  </a:moveTo>
                  <a:lnTo>
                    <a:pt x="22478" y="24130"/>
                  </a:lnTo>
                </a:path>
                <a:path w="22859" h="24129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964423" y="809243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90" h="13334">
                  <a:moveTo>
                    <a:pt x="21081" y="0"/>
                  </a:moveTo>
                  <a:lnTo>
                    <a:pt x="0" y="1308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4108" y="719328"/>
              <a:ext cx="39370" cy="55244"/>
            </a:xfrm>
            <a:custGeom>
              <a:avLst/>
              <a:gdLst/>
              <a:ahLst/>
              <a:cxnLst/>
              <a:rect l="l" t="t" r="r" b="b"/>
              <a:pathLst>
                <a:path w="39370" h="55245">
                  <a:moveTo>
                    <a:pt x="0" y="1650"/>
                  </a:moveTo>
                  <a:lnTo>
                    <a:pt x="4825" y="0"/>
                  </a:lnTo>
                  <a:lnTo>
                    <a:pt x="11430" y="0"/>
                  </a:lnTo>
                  <a:lnTo>
                    <a:pt x="16256" y="3301"/>
                  </a:lnTo>
                  <a:lnTo>
                    <a:pt x="22733" y="6604"/>
                  </a:lnTo>
                  <a:lnTo>
                    <a:pt x="27559" y="13208"/>
                  </a:lnTo>
                  <a:lnTo>
                    <a:pt x="32512" y="19938"/>
                  </a:lnTo>
                  <a:lnTo>
                    <a:pt x="35687" y="28194"/>
                  </a:lnTo>
                  <a:lnTo>
                    <a:pt x="38989" y="34798"/>
                  </a:lnTo>
                  <a:lnTo>
                    <a:pt x="38989" y="43052"/>
                  </a:lnTo>
                  <a:lnTo>
                    <a:pt x="19558" y="5473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50579" y="7452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50579" y="73609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0" y="7112"/>
                  </a:moveTo>
                  <a:lnTo>
                    <a:pt x="6096" y="2921"/>
                  </a:lnTo>
                  <a:lnTo>
                    <a:pt x="914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999476" y="777239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40">
                  <a:moveTo>
                    <a:pt x="8763" y="1498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087867" y="670560"/>
              <a:ext cx="466090" cy="140335"/>
            </a:xfrm>
            <a:custGeom>
              <a:avLst/>
              <a:gdLst/>
              <a:ahLst/>
              <a:cxnLst/>
              <a:rect l="l" t="t" r="r" b="b"/>
              <a:pathLst>
                <a:path w="466090" h="140334">
                  <a:moveTo>
                    <a:pt x="283463" y="137160"/>
                  </a:moveTo>
                  <a:lnTo>
                    <a:pt x="284733" y="138429"/>
                  </a:lnTo>
                </a:path>
                <a:path w="466090" h="140334">
                  <a:moveTo>
                    <a:pt x="278891" y="139826"/>
                  </a:moveTo>
                  <a:lnTo>
                    <a:pt x="278891" y="138556"/>
                  </a:lnTo>
                  <a:lnTo>
                    <a:pt x="280288" y="138556"/>
                  </a:lnTo>
                  <a:lnTo>
                    <a:pt x="281685" y="138556"/>
                  </a:lnTo>
                  <a:lnTo>
                    <a:pt x="283209" y="137160"/>
                  </a:lnTo>
                </a:path>
                <a:path w="466090" h="140334">
                  <a:moveTo>
                    <a:pt x="16509" y="36575"/>
                  </a:moveTo>
                  <a:lnTo>
                    <a:pt x="15239" y="36575"/>
                  </a:lnTo>
                  <a:lnTo>
                    <a:pt x="15239" y="37845"/>
                  </a:lnTo>
                </a:path>
                <a:path w="466090" h="140334">
                  <a:moveTo>
                    <a:pt x="1524" y="32003"/>
                  </a:moveTo>
                  <a:lnTo>
                    <a:pt x="0" y="33400"/>
                  </a:lnTo>
                </a:path>
                <a:path w="466090" h="140334">
                  <a:moveTo>
                    <a:pt x="7492" y="37845"/>
                  </a:moveTo>
                  <a:lnTo>
                    <a:pt x="16509" y="32003"/>
                  </a:lnTo>
                </a:path>
                <a:path w="466090" h="140334">
                  <a:moveTo>
                    <a:pt x="48767" y="13080"/>
                  </a:moveTo>
                  <a:lnTo>
                    <a:pt x="51815" y="6603"/>
                  </a:lnTo>
                  <a:lnTo>
                    <a:pt x="48767" y="0"/>
                  </a:lnTo>
                </a:path>
                <a:path w="466090" h="140334">
                  <a:moveTo>
                    <a:pt x="288035" y="115442"/>
                  </a:moveTo>
                  <a:lnTo>
                    <a:pt x="289305" y="112775"/>
                  </a:lnTo>
                </a:path>
                <a:path w="466090" h="140334">
                  <a:moveTo>
                    <a:pt x="435863" y="88391"/>
                  </a:moveTo>
                  <a:lnTo>
                    <a:pt x="464438" y="70103"/>
                  </a:lnTo>
                  <a:lnTo>
                    <a:pt x="466089" y="7340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030781" y="742187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0" y="14986"/>
                  </a:moveTo>
                  <a:lnTo>
                    <a:pt x="0" y="24130"/>
                  </a:lnTo>
                </a:path>
                <a:path w="22859" h="24129">
                  <a:moveTo>
                    <a:pt x="22478" y="0"/>
                  </a:moveTo>
                  <a:lnTo>
                    <a:pt x="22478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052434" y="7551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650"/>
                  </a:moveTo>
                  <a:lnTo>
                    <a:pt x="1650" y="1650"/>
                  </a:lnTo>
                  <a:lnTo>
                    <a:pt x="165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216772" y="713232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79" h="10795">
                  <a:moveTo>
                    <a:pt x="4825" y="0"/>
                  </a:moveTo>
                  <a:lnTo>
                    <a:pt x="0" y="1028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256523" y="7338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82127" y="7338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18702" y="71323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4699" y="863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194547" y="7390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21953" y="7630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218932" y="723900"/>
              <a:ext cx="237490" cy="16510"/>
            </a:xfrm>
            <a:custGeom>
              <a:avLst/>
              <a:gdLst/>
              <a:ahLst/>
              <a:cxnLst/>
              <a:rect l="l" t="t" r="r" b="b"/>
              <a:pathLst>
                <a:path w="237490" h="16509">
                  <a:moveTo>
                    <a:pt x="237363" y="7620"/>
                  </a:moveTo>
                  <a:lnTo>
                    <a:pt x="235585" y="9271"/>
                  </a:lnTo>
                  <a:lnTo>
                    <a:pt x="228600" y="16255"/>
                  </a:lnTo>
                </a:path>
                <a:path w="237490" h="16509">
                  <a:moveTo>
                    <a:pt x="3048" y="0"/>
                  </a:moveTo>
                  <a:lnTo>
                    <a:pt x="0" y="2666"/>
                  </a:lnTo>
                </a:path>
                <a:path w="237490" h="16509">
                  <a:moveTo>
                    <a:pt x="205359" y="2666"/>
                  </a:moveTo>
                  <a:lnTo>
                    <a:pt x="203453" y="2666"/>
                  </a:lnTo>
                  <a:lnTo>
                    <a:pt x="19964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020811" y="75133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266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375903" y="78333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032"/>
                  </a:moveTo>
                  <a:lnTo>
                    <a:pt x="4572" y="2032"/>
                  </a:lnTo>
                </a:path>
              </a:pathLst>
            </a:custGeom>
            <a:ln w="406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023859" y="75133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572" y="2920"/>
                  </a:moveTo>
                  <a:lnTo>
                    <a:pt x="4572" y="2920"/>
                  </a:lnTo>
                </a:path>
              </a:pathLst>
            </a:custGeom>
            <a:ln w="584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221979" y="72694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4063"/>
                  </a:moveTo>
                  <a:lnTo>
                    <a:pt x="3175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419845" y="7310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228076" y="73151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2540" y="0"/>
                  </a:moveTo>
                  <a:lnTo>
                    <a:pt x="2540" y="2031"/>
                  </a:lnTo>
                  <a:lnTo>
                    <a:pt x="0" y="406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028432" y="74676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4">
                  <a:moveTo>
                    <a:pt x="-4572" y="6540"/>
                  </a:moveTo>
                  <a:lnTo>
                    <a:pt x="4572" y="6540"/>
                  </a:lnTo>
                </a:path>
              </a:pathLst>
            </a:custGeom>
            <a:ln w="13080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2208" y="7604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1270"/>
                  </a:moveTo>
                  <a:lnTo>
                    <a:pt x="127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027670" y="739139"/>
              <a:ext cx="1905" cy="13335"/>
            </a:xfrm>
            <a:custGeom>
              <a:avLst/>
              <a:gdLst/>
              <a:ahLst/>
              <a:cxnLst/>
              <a:rect l="l" t="t" r="r" b="b"/>
              <a:pathLst>
                <a:path w="1904" h="13334">
                  <a:moveTo>
                    <a:pt x="0" y="0"/>
                  </a:moveTo>
                  <a:lnTo>
                    <a:pt x="0" y="9144"/>
                  </a:lnTo>
                </a:path>
                <a:path w="1904" h="13334">
                  <a:moveTo>
                    <a:pt x="1524" y="4063"/>
                  </a:moveTo>
                  <a:lnTo>
                    <a:pt x="1524" y="1320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83167" y="72085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1270" y="266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25839" y="723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1270"/>
                  </a:moveTo>
                  <a:lnTo>
                    <a:pt x="1269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25839" y="7239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83167" y="72085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26728" y="75412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89264" y="701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232647" y="73609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450579" y="7138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58148" y="70561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54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450579" y="7138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449055" y="71018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3048" y="1269"/>
                  </a:moveTo>
                  <a:lnTo>
                    <a:pt x="1524" y="0"/>
                  </a:lnTo>
                  <a:lnTo>
                    <a:pt x="0" y="0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221979" y="710564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3301"/>
                  </a:moveTo>
                  <a:lnTo>
                    <a:pt x="152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220328" y="707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418067" y="710564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1524" y="330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419591" y="707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451469" y="7087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0"/>
                  </a:moveTo>
                  <a:lnTo>
                    <a:pt x="0" y="177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229853" y="73253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233028" y="73418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221979" y="72072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3301"/>
                  </a:moveTo>
                  <a:lnTo>
                    <a:pt x="152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188452" y="70713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225154" y="7274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453120" y="70878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714"/>
                  </a:moveTo>
                  <a:lnTo>
                    <a:pt x="4572" y="1714"/>
                  </a:lnTo>
                </a:path>
              </a:pathLst>
            </a:custGeom>
            <a:ln w="3428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223503" y="640079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5">
                  <a:moveTo>
                    <a:pt x="228600" y="0"/>
                  </a:moveTo>
                  <a:lnTo>
                    <a:pt x="227075" y="0"/>
                  </a:lnTo>
                  <a:lnTo>
                    <a:pt x="225551" y="0"/>
                  </a:lnTo>
                </a:path>
                <a:path w="228600" h="86995">
                  <a:moveTo>
                    <a:pt x="0" y="80772"/>
                  </a:moveTo>
                  <a:lnTo>
                    <a:pt x="1270" y="8661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627364" y="705611"/>
              <a:ext cx="7620" cy="26034"/>
            </a:xfrm>
            <a:custGeom>
              <a:avLst/>
              <a:gdLst/>
              <a:ahLst/>
              <a:cxnLst/>
              <a:rect l="l" t="t" r="r" b="b"/>
              <a:pathLst>
                <a:path w="7620" h="26034">
                  <a:moveTo>
                    <a:pt x="0" y="25526"/>
                  </a:moveTo>
                  <a:lnTo>
                    <a:pt x="1524" y="20447"/>
                  </a:lnTo>
                  <a:lnTo>
                    <a:pt x="4444" y="15366"/>
                  </a:lnTo>
                  <a:lnTo>
                    <a:pt x="5841" y="8509"/>
                  </a:lnTo>
                  <a:lnTo>
                    <a:pt x="5841" y="3428"/>
                  </a:lnTo>
                  <a:lnTo>
                    <a:pt x="7365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878" y="70281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650" y="317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8529" y="6995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67344" y="672083"/>
              <a:ext cx="90805" cy="82550"/>
            </a:xfrm>
            <a:custGeom>
              <a:avLst/>
              <a:gdLst/>
              <a:ahLst/>
              <a:cxnLst/>
              <a:rect l="l" t="t" r="r" b="b"/>
              <a:pathLst>
                <a:path w="90804" h="82550">
                  <a:moveTo>
                    <a:pt x="0" y="46989"/>
                  </a:moveTo>
                  <a:lnTo>
                    <a:pt x="20447" y="46989"/>
                  </a:lnTo>
                </a:path>
                <a:path w="90804" h="82550">
                  <a:moveTo>
                    <a:pt x="29845" y="46989"/>
                  </a:moveTo>
                  <a:lnTo>
                    <a:pt x="66039" y="46989"/>
                  </a:lnTo>
                </a:path>
                <a:path w="90804" h="82550">
                  <a:moveTo>
                    <a:pt x="71374" y="36321"/>
                  </a:moveTo>
                  <a:lnTo>
                    <a:pt x="71374" y="35051"/>
                  </a:lnTo>
                  <a:lnTo>
                    <a:pt x="70103" y="35051"/>
                  </a:lnTo>
                </a:path>
                <a:path w="90804" h="82550">
                  <a:moveTo>
                    <a:pt x="30479" y="0"/>
                  </a:moveTo>
                  <a:lnTo>
                    <a:pt x="62229" y="20065"/>
                  </a:lnTo>
                </a:path>
                <a:path w="90804" h="82550">
                  <a:moveTo>
                    <a:pt x="68579" y="23494"/>
                  </a:moveTo>
                  <a:lnTo>
                    <a:pt x="89280" y="35178"/>
                  </a:lnTo>
                </a:path>
                <a:path w="90804" h="82550">
                  <a:moveTo>
                    <a:pt x="89280" y="36829"/>
                  </a:moveTo>
                  <a:lnTo>
                    <a:pt x="46354" y="62102"/>
                  </a:lnTo>
                </a:path>
                <a:path w="90804" h="82550">
                  <a:moveTo>
                    <a:pt x="87629" y="60325"/>
                  </a:moveTo>
                  <a:lnTo>
                    <a:pt x="54355" y="82168"/>
                  </a:lnTo>
                </a:path>
                <a:path w="90804" h="82550">
                  <a:moveTo>
                    <a:pt x="87629" y="65404"/>
                  </a:moveTo>
                  <a:lnTo>
                    <a:pt x="90804" y="6870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89264" y="701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626983" y="705865"/>
              <a:ext cx="5080" cy="19685"/>
            </a:xfrm>
            <a:custGeom>
              <a:avLst/>
              <a:gdLst/>
              <a:ahLst/>
              <a:cxnLst/>
              <a:rect l="l" t="t" r="r" b="b"/>
              <a:pathLst>
                <a:path w="5079" h="19684">
                  <a:moveTo>
                    <a:pt x="0" y="19176"/>
                  </a:moveTo>
                  <a:lnTo>
                    <a:pt x="1524" y="14350"/>
                  </a:lnTo>
                  <a:lnTo>
                    <a:pt x="3048" y="9651"/>
                  </a:lnTo>
                  <a:lnTo>
                    <a:pt x="4699" y="4825"/>
                  </a:lnTo>
                  <a:lnTo>
                    <a:pt x="4699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606027" y="6710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18652" y="718819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5">
                  <a:moveTo>
                    <a:pt x="0" y="23113"/>
                  </a:moveTo>
                  <a:lnTo>
                    <a:pt x="3810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94903" y="682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993379" y="66446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1981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999729" y="68427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632761" y="667511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22479" y="8636"/>
                  </a:moveTo>
                  <a:lnTo>
                    <a:pt x="22479" y="17780"/>
                  </a:lnTo>
                </a:path>
                <a:path w="22859" h="17779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999602" y="6833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997952" y="681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80170" y="67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164258" y="670560"/>
              <a:ext cx="372745" cy="27940"/>
            </a:xfrm>
            <a:custGeom>
              <a:avLst/>
              <a:gdLst/>
              <a:ahLst/>
              <a:cxnLst/>
              <a:rect l="l" t="t" r="r" b="b"/>
              <a:pathLst>
                <a:path w="372745" h="27940">
                  <a:moveTo>
                    <a:pt x="372363" y="18287"/>
                  </a:moveTo>
                  <a:lnTo>
                    <a:pt x="372363" y="27432"/>
                  </a:lnTo>
                </a:path>
                <a:path w="372745" h="27940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107807" y="6934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649208" y="6823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650" y="165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650858" y="6823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650033" y="661415"/>
              <a:ext cx="47625" cy="50165"/>
            </a:xfrm>
            <a:custGeom>
              <a:avLst/>
              <a:gdLst/>
              <a:ahLst/>
              <a:cxnLst/>
              <a:rect l="l" t="t" r="r" b="b"/>
              <a:pathLst>
                <a:path w="47625" h="50165">
                  <a:moveTo>
                    <a:pt x="0" y="41021"/>
                  </a:moveTo>
                  <a:lnTo>
                    <a:pt x="0" y="50165"/>
                  </a:lnTo>
                </a:path>
                <a:path w="47625" h="50165">
                  <a:moveTo>
                    <a:pt x="3175" y="14732"/>
                  </a:moveTo>
                  <a:lnTo>
                    <a:pt x="3175" y="23876"/>
                  </a:lnTo>
                </a:path>
                <a:path w="47625" h="50165">
                  <a:moveTo>
                    <a:pt x="47625" y="0"/>
                  </a:moveTo>
                  <a:lnTo>
                    <a:pt x="476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935467" y="6741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4" y="165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937817" y="666368"/>
              <a:ext cx="696595" cy="35560"/>
            </a:xfrm>
            <a:custGeom>
              <a:avLst/>
              <a:gdLst/>
              <a:ahLst/>
              <a:cxnLst/>
              <a:rect l="l" t="t" r="r" b="b"/>
              <a:pathLst>
                <a:path w="696595" h="35559">
                  <a:moveTo>
                    <a:pt x="0" y="0"/>
                  </a:moveTo>
                  <a:lnTo>
                    <a:pt x="0" y="9144"/>
                  </a:lnTo>
                </a:path>
                <a:path w="696595" h="35559">
                  <a:moveTo>
                    <a:pt x="696340" y="3175"/>
                  </a:moveTo>
                  <a:lnTo>
                    <a:pt x="696340" y="12319"/>
                  </a:lnTo>
                </a:path>
                <a:path w="696595" h="35559">
                  <a:moveTo>
                    <a:pt x="696340" y="26162"/>
                  </a:moveTo>
                  <a:lnTo>
                    <a:pt x="696340" y="35306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33333" y="677418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4">
                  <a:moveTo>
                    <a:pt x="1650" y="19685"/>
                  </a:moveTo>
                  <a:lnTo>
                    <a:pt x="0" y="18034"/>
                  </a:lnTo>
                </a:path>
                <a:path w="22225" h="19684">
                  <a:moveTo>
                    <a:pt x="22225" y="0"/>
                  </a:moveTo>
                  <a:lnTo>
                    <a:pt x="9525" y="1651"/>
                  </a:lnTo>
                  <a:lnTo>
                    <a:pt x="0" y="990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34158" y="692530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0" y="0"/>
                  </a:moveTo>
                  <a:lnTo>
                    <a:pt x="0" y="9144"/>
                  </a:lnTo>
                </a:path>
                <a:path w="15875" h="19050">
                  <a:moveTo>
                    <a:pt x="15875" y="9906"/>
                  </a:moveTo>
                  <a:lnTo>
                    <a:pt x="15875" y="19050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66708" y="6736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175942" y="669036"/>
              <a:ext cx="302895" cy="9525"/>
            </a:xfrm>
            <a:custGeom>
              <a:avLst/>
              <a:gdLst/>
              <a:ahLst/>
              <a:cxnLst/>
              <a:rect l="l" t="t" r="r" b="b"/>
              <a:pathLst>
                <a:path w="302895" h="9525">
                  <a:moveTo>
                    <a:pt x="302640" y="0"/>
                  </a:moveTo>
                  <a:lnTo>
                    <a:pt x="302640" y="9144"/>
                  </a:lnTo>
                </a:path>
                <a:path w="30289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164067" y="6736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04503" y="6644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266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0223" y="7071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04503" y="66446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572" y="2920"/>
                  </a:moveTo>
                  <a:lnTo>
                    <a:pt x="4572" y="2920"/>
                  </a:lnTo>
                </a:path>
              </a:pathLst>
            </a:custGeom>
            <a:ln w="584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10600" y="703579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4">
                  <a:moveTo>
                    <a:pt x="0" y="0"/>
                  </a:moveTo>
                  <a:lnTo>
                    <a:pt x="11302" y="6604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26728" y="73520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40"/>
                  </a:moveTo>
                  <a:lnTo>
                    <a:pt x="4572" y="2540"/>
                  </a:lnTo>
                </a:path>
              </a:pathLst>
            </a:custGeom>
            <a:ln w="5080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4033" y="638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997952" y="664464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-4572" y="9143"/>
                  </a:moveTo>
                  <a:lnTo>
                    <a:pt x="4572" y="9143"/>
                  </a:lnTo>
                </a:path>
              </a:pathLst>
            </a:custGeom>
            <a:ln w="18287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997952" y="664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997952" y="65989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001000" y="658368"/>
              <a:ext cx="581025" cy="30480"/>
            </a:xfrm>
            <a:custGeom>
              <a:avLst/>
              <a:gdLst/>
              <a:ahLst/>
              <a:cxnLst/>
              <a:rect l="l" t="t" r="r" b="b"/>
              <a:pathLst>
                <a:path w="581025" h="30479">
                  <a:moveTo>
                    <a:pt x="580644" y="26670"/>
                  </a:moveTo>
                  <a:lnTo>
                    <a:pt x="574294" y="21717"/>
                  </a:lnTo>
                </a:path>
                <a:path w="581025" h="30479">
                  <a:moveTo>
                    <a:pt x="0" y="0"/>
                  </a:moveTo>
                  <a:lnTo>
                    <a:pt x="0" y="30099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22982" y="6502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826" y="0"/>
                  </a:moveTo>
                  <a:lnTo>
                    <a:pt x="4826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54160" y="638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1455" y="643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095741" y="674115"/>
              <a:ext cx="461645" cy="29845"/>
            </a:xfrm>
            <a:custGeom>
              <a:avLst/>
              <a:gdLst/>
              <a:ahLst/>
              <a:cxnLst/>
              <a:rect l="l" t="t" r="r" b="b"/>
              <a:pathLst>
                <a:path w="461645" h="29845">
                  <a:moveTo>
                    <a:pt x="461136" y="28194"/>
                  </a:moveTo>
                  <a:lnTo>
                    <a:pt x="415162" y="0"/>
                  </a:lnTo>
                </a:path>
                <a:path w="461645" h="29845">
                  <a:moveTo>
                    <a:pt x="37973" y="6604"/>
                  </a:moveTo>
                  <a:lnTo>
                    <a:pt x="22225" y="16637"/>
                  </a:lnTo>
                </a:path>
                <a:path w="461645" h="29845">
                  <a:moveTo>
                    <a:pt x="9525" y="23241"/>
                  </a:moveTo>
                  <a:lnTo>
                    <a:pt x="0" y="2984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111616" y="6790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089391" y="6907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4" y="165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090915" y="690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133714" y="667511"/>
              <a:ext cx="433070" cy="26670"/>
            </a:xfrm>
            <a:custGeom>
              <a:avLst/>
              <a:gdLst/>
              <a:ahLst/>
              <a:cxnLst/>
              <a:rect l="l" t="t" r="r" b="b"/>
              <a:pathLst>
                <a:path w="433070" h="26670">
                  <a:moveTo>
                    <a:pt x="386714" y="0"/>
                  </a:moveTo>
                  <a:lnTo>
                    <a:pt x="432561" y="26542"/>
                  </a:lnTo>
                </a:path>
                <a:path w="433070" h="26670">
                  <a:moveTo>
                    <a:pt x="0" y="13208"/>
                  </a:moveTo>
                  <a:lnTo>
                    <a:pt x="1650" y="1651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089391" y="70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087867" y="702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1270"/>
                  </a:moveTo>
                  <a:lnTo>
                    <a:pt x="0" y="0"/>
                  </a:lnTo>
                  <a:lnTo>
                    <a:pt x="127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02979" y="641604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02979" y="64160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2500" y="64223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1904" y="355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6309" y="638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952" y="-4572"/>
                  </a:moveTo>
                  <a:lnTo>
                    <a:pt x="95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2979" y="64160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25255" y="658368"/>
              <a:ext cx="50165" cy="30480"/>
            </a:xfrm>
            <a:custGeom>
              <a:avLst/>
              <a:gdLst/>
              <a:ahLst/>
              <a:cxnLst/>
              <a:rect l="l" t="t" r="r" b="b"/>
              <a:pathLst>
                <a:path w="50165" h="30479">
                  <a:moveTo>
                    <a:pt x="48387" y="18415"/>
                  </a:moveTo>
                  <a:lnTo>
                    <a:pt x="50038" y="21717"/>
                  </a:lnTo>
                </a:path>
                <a:path w="50165" h="30479">
                  <a:moveTo>
                    <a:pt x="50038" y="3009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630411" y="624839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09">
                  <a:moveTo>
                    <a:pt x="0" y="0"/>
                  </a:moveTo>
                  <a:lnTo>
                    <a:pt x="0" y="2870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221852" y="638936"/>
              <a:ext cx="230504" cy="3175"/>
            </a:xfrm>
            <a:custGeom>
              <a:avLst/>
              <a:gdLst/>
              <a:ahLst/>
              <a:cxnLst/>
              <a:rect l="l" t="t" r="r" b="b"/>
              <a:pathLst>
                <a:path w="230504" h="3175">
                  <a:moveTo>
                    <a:pt x="230377" y="0"/>
                  </a:moveTo>
                  <a:lnTo>
                    <a:pt x="228726" y="1650"/>
                  </a:lnTo>
                </a:path>
                <a:path w="230504" h="3175">
                  <a:moveTo>
                    <a:pt x="0" y="3175"/>
                  </a:moveTo>
                  <a:lnTo>
                    <a:pt x="1524" y="165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220202" y="6357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17305" y="6405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4" y="152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418829" y="63576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188452" y="63728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221852" y="630936"/>
              <a:ext cx="367030" cy="20955"/>
            </a:xfrm>
            <a:custGeom>
              <a:avLst/>
              <a:gdLst/>
              <a:ahLst/>
              <a:cxnLst/>
              <a:rect l="l" t="t" r="r" b="b"/>
              <a:pathLst>
                <a:path w="367029" h="20954">
                  <a:moveTo>
                    <a:pt x="0" y="20827"/>
                  </a:moveTo>
                  <a:lnTo>
                    <a:pt x="1524" y="17652"/>
                  </a:lnTo>
                </a:path>
                <a:path w="367029" h="20954">
                  <a:moveTo>
                    <a:pt x="367029" y="1650"/>
                  </a:moveTo>
                  <a:lnTo>
                    <a:pt x="365378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452230" y="63893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85632" y="623315"/>
              <a:ext cx="46355" cy="43815"/>
            </a:xfrm>
            <a:custGeom>
              <a:avLst/>
              <a:gdLst/>
              <a:ahLst/>
              <a:cxnLst/>
              <a:rect l="l" t="t" r="r" b="b"/>
              <a:pathLst>
                <a:path w="46354" h="43815">
                  <a:moveTo>
                    <a:pt x="44450" y="20447"/>
                  </a:moveTo>
                  <a:lnTo>
                    <a:pt x="45974" y="18796"/>
                  </a:lnTo>
                </a:path>
                <a:path w="46354" h="43815">
                  <a:moveTo>
                    <a:pt x="38989" y="1650"/>
                  </a:moveTo>
                  <a:lnTo>
                    <a:pt x="35814" y="0"/>
                  </a:lnTo>
                  <a:lnTo>
                    <a:pt x="30861" y="0"/>
                  </a:lnTo>
                  <a:lnTo>
                    <a:pt x="3301" y="28575"/>
                  </a:lnTo>
                  <a:lnTo>
                    <a:pt x="1650" y="37084"/>
                  </a:lnTo>
                  <a:lnTo>
                    <a:pt x="0" y="4381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31478" y="6490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28303" y="630936"/>
              <a:ext cx="50165" cy="56515"/>
            </a:xfrm>
            <a:custGeom>
              <a:avLst/>
              <a:gdLst/>
              <a:ahLst/>
              <a:cxnLst/>
              <a:rect l="l" t="t" r="r" b="b"/>
              <a:pathLst>
                <a:path w="50165" h="56515">
                  <a:moveTo>
                    <a:pt x="0" y="0"/>
                  </a:moveTo>
                  <a:lnTo>
                    <a:pt x="45212" y="28066"/>
                  </a:lnTo>
                </a:path>
                <a:path w="50165" h="56515">
                  <a:moveTo>
                    <a:pt x="45212" y="52704"/>
                  </a:moveTo>
                  <a:lnTo>
                    <a:pt x="50038" y="5600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217408" y="612647"/>
              <a:ext cx="39370" cy="15240"/>
            </a:xfrm>
            <a:custGeom>
              <a:avLst/>
              <a:gdLst/>
              <a:ahLst/>
              <a:cxnLst/>
              <a:rect l="l" t="t" r="r" b="b"/>
              <a:pathLst>
                <a:path w="39370" h="15240">
                  <a:moveTo>
                    <a:pt x="0" y="14986"/>
                  </a:moveTo>
                  <a:lnTo>
                    <a:pt x="0" y="13335"/>
                  </a:lnTo>
                  <a:lnTo>
                    <a:pt x="3175" y="8381"/>
                  </a:lnTo>
                  <a:lnTo>
                    <a:pt x="6350" y="4952"/>
                  </a:lnTo>
                  <a:lnTo>
                    <a:pt x="12573" y="1650"/>
                  </a:lnTo>
                  <a:lnTo>
                    <a:pt x="18923" y="1650"/>
                  </a:lnTo>
                  <a:lnTo>
                    <a:pt x="26797" y="0"/>
                  </a:lnTo>
                  <a:lnTo>
                    <a:pt x="33020" y="1650"/>
                  </a:lnTo>
                  <a:lnTo>
                    <a:pt x="39370" y="3301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223503" y="612647"/>
              <a:ext cx="263525" cy="54610"/>
            </a:xfrm>
            <a:custGeom>
              <a:avLst/>
              <a:gdLst/>
              <a:ahLst/>
              <a:cxnLst/>
              <a:rect l="l" t="t" r="r" b="b"/>
              <a:pathLst>
                <a:path w="263525" h="54609">
                  <a:moveTo>
                    <a:pt x="160020" y="3301"/>
                  </a:moveTo>
                  <a:lnTo>
                    <a:pt x="166497" y="1650"/>
                  </a:lnTo>
                  <a:lnTo>
                    <a:pt x="173100" y="0"/>
                  </a:lnTo>
                  <a:lnTo>
                    <a:pt x="181228" y="1650"/>
                  </a:lnTo>
                  <a:lnTo>
                    <a:pt x="187832" y="1650"/>
                  </a:lnTo>
                  <a:lnTo>
                    <a:pt x="194310" y="4952"/>
                  </a:lnTo>
                  <a:lnTo>
                    <a:pt x="197612" y="8381"/>
                  </a:lnTo>
                  <a:lnTo>
                    <a:pt x="200914" y="13335"/>
                  </a:lnTo>
                  <a:lnTo>
                    <a:pt x="200914" y="14986"/>
                  </a:lnTo>
                </a:path>
                <a:path w="263525" h="54609">
                  <a:moveTo>
                    <a:pt x="233172" y="38100"/>
                  </a:moveTo>
                  <a:lnTo>
                    <a:pt x="263017" y="54355"/>
                  </a:lnTo>
                </a:path>
                <a:path w="263525" h="54609">
                  <a:moveTo>
                    <a:pt x="1270" y="35051"/>
                  </a:moveTo>
                  <a:lnTo>
                    <a:pt x="0" y="36322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383523" y="621792"/>
              <a:ext cx="41275" cy="10795"/>
            </a:xfrm>
            <a:custGeom>
              <a:avLst/>
              <a:gdLst/>
              <a:ahLst/>
              <a:cxnLst/>
              <a:rect l="l" t="t" r="r" b="b"/>
              <a:pathLst>
                <a:path w="41275" h="10795">
                  <a:moveTo>
                    <a:pt x="40894" y="10541"/>
                  </a:moveTo>
                  <a:lnTo>
                    <a:pt x="27812" y="1778"/>
                  </a:lnTo>
                  <a:lnTo>
                    <a:pt x="14731" y="0"/>
                  </a:lnTo>
                  <a:lnTo>
                    <a:pt x="0" y="3556"/>
                  </a:lnTo>
                </a:path>
              </a:pathLst>
            </a:custGeom>
            <a:ln w="914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218932" y="625475"/>
              <a:ext cx="370205" cy="6985"/>
            </a:xfrm>
            <a:custGeom>
              <a:avLst/>
              <a:gdLst/>
              <a:ahLst/>
              <a:cxnLst/>
              <a:rect l="l" t="t" r="r" b="b"/>
              <a:pathLst>
                <a:path w="370204" h="6984">
                  <a:moveTo>
                    <a:pt x="1270" y="5461"/>
                  </a:moveTo>
                  <a:lnTo>
                    <a:pt x="0" y="6730"/>
                  </a:lnTo>
                </a:path>
                <a:path w="370204" h="6984">
                  <a:moveTo>
                    <a:pt x="366775" y="0"/>
                  </a:moveTo>
                  <a:lnTo>
                    <a:pt x="369950" y="330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310752" y="58394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188452" y="544068"/>
              <a:ext cx="178435" cy="48260"/>
            </a:xfrm>
            <a:custGeom>
              <a:avLst/>
              <a:gdLst/>
              <a:ahLst/>
              <a:cxnLst/>
              <a:rect l="l" t="t" r="r" b="b"/>
              <a:pathLst>
                <a:path w="178434" h="48259">
                  <a:moveTo>
                    <a:pt x="0" y="43180"/>
                  </a:moveTo>
                  <a:lnTo>
                    <a:pt x="69850" y="0"/>
                  </a:lnTo>
                </a:path>
                <a:path w="178434" h="48259">
                  <a:moveTo>
                    <a:pt x="104901" y="4953"/>
                  </a:moveTo>
                  <a:lnTo>
                    <a:pt x="136651" y="23241"/>
                  </a:lnTo>
                </a:path>
                <a:path w="178434" h="48259">
                  <a:moveTo>
                    <a:pt x="139826" y="24892"/>
                  </a:moveTo>
                  <a:lnTo>
                    <a:pt x="177926" y="48133"/>
                  </a:lnTo>
                </a:path>
                <a:path w="178434" h="48259">
                  <a:moveTo>
                    <a:pt x="143255" y="43942"/>
                  </a:moveTo>
                  <a:lnTo>
                    <a:pt x="143255" y="39624"/>
                  </a:lnTo>
                  <a:lnTo>
                    <a:pt x="141731" y="38100"/>
                  </a:lnTo>
                  <a:lnTo>
                    <a:pt x="140207" y="38100"/>
                  </a:lnTo>
                </a:path>
                <a:path w="178434" h="48259">
                  <a:moveTo>
                    <a:pt x="124714" y="38100"/>
                  </a:moveTo>
                  <a:lnTo>
                    <a:pt x="123444" y="38100"/>
                  </a:lnTo>
                  <a:lnTo>
                    <a:pt x="123444" y="3937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132064" y="6572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5834" y="62483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429"/>
                  </a:moveTo>
                  <a:lnTo>
                    <a:pt x="4572" y="3429"/>
                  </a:lnTo>
                </a:path>
              </a:pathLst>
            </a:custGeom>
            <a:ln w="6858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133588" y="67424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0" y="6858"/>
                  </a:moveTo>
                  <a:lnTo>
                    <a:pt x="3175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224139" y="64693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29015" y="624839"/>
              <a:ext cx="292100" cy="39370"/>
            </a:xfrm>
            <a:custGeom>
              <a:avLst/>
              <a:gdLst/>
              <a:ahLst/>
              <a:cxnLst/>
              <a:rect l="l" t="t" r="r" b="b"/>
              <a:pathLst>
                <a:path w="292100" h="39370">
                  <a:moveTo>
                    <a:pt x="291973" y="10540"/>
                  </a:moveTo>
                  <a:lnTo>
                    <a:pt x="281050" y="3556"/>
                  </a:lnTo>
                  <a:lnTo>
                    <a:pt x="270128" y="0"/>
                  </a:lnTo>
                  <a:lnTo>
                    <a:pt x="257555" y="3556"/>
                  </a:lnTo>
                </a:path>
                <a:path w="292100" h="39370">
                  <a:moveTo>
                    <a:pt x="1269" y="39243"/>
                  </a:moveTo>
                  <a:lnTo>
                    <a:pt x="0" y="3657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630411" y="625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628888" y="6233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395715" y="637032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4" h="4445">
                  <a:moveTo>
                    <a:pt x="0" y="0"/>
                  </a:moveTo>
                  <a:lnTo>
                    <a:pt x="1650" y="0"/>
                  </a:lnTo>
                  <a:lnTo>
                    <a:pt x="6476" y="0"/>
                  </a:lnTo>
                  <a:lnTo>
                    <a:pt x="8127" y="0"/>
                  </a:lnTo>
                  <a:lnTo>
                    <a:pt x="11429" y="2031"/>
                  </a:lnTo>
                  <a:lnTo>
                    <a:pt x="13080" y="406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627364" y="72085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1269" y="266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232647" y="647700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230108" y="64427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486394" y="66763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4572" y="5016"/>
                  </a:moveTo>
                  <a:lnTo>
                    <a:pt x="4572" y="5016"/>
                  </a:lnTo>
                </a:path>
              </a:pathLst>
            </a:custGeom>
            <a:ln w="10033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05444" y="612393"/>
              <a:ext cx="68580" cy="40640"/>
            </a:xfrm>
            <a:custGeom>
              <a:avLst/>
              <a:gdLst/>
              <a:ahLst/>
              <a:cxnLst/>
              <a:rect l="l" t="t" r="r" b="b"/>
              <a:pathLst>
                <a:path w="68579" h="40640">
                  <a:moveTo>
                    <a:pt x="4825" y="30098"/>
                  </a:moveTo>
                  <a:lnTo>
                    <a:pt x="16001" y="36829"/>
                  </a:lnTo>
                </a:path>
                <a:path w="68579" h="40640">
                  <a:moveTo>
                    <a:pt x="68452" y="4013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444991" y="60909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111553" y="592836"/>
              <a:ext cx="316865" cy="60960"/>
            </a:xfrm>
            <a:custGeom>
              <a:avLst/>
              <a:gdLst/>
              <a:ahLst/>
              <a:cxnLst/>
              <a:rect l="l" t="t" r="r" b="b"/>
              <a:pathLst>
                <a:path w="316865" h="60959">
                  <a:moveTo>
                    <a:pt x="3175" y="50164"/>
                  </a:moveTo>
                  <a:lnTo>
                    <a:pt x="3175" y="59309"/>
                  </a:lnTo>
                </a:path>
                <a:path w="316865" h="60959">
                  <a:moveTo>
                    <a:pt x="316738" y="0"/>
                  </a:moveTo>
                  <a:lnTo>
                    <a:pt x="316738" y="9144"/>
                  </a:lnTo>
                </a:path>
                <a:path w="316865" h="60959">
                  <a:moveTo>
                    <a:pt x="0" y="51815"/>
                  </a:moveTo>
                  <a:lnTo>
                    <a:pt x="0" y="6096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258555" y="5943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213852" y="5974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445753" y="60413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3175" y="0"/>
                  </a:moveTo>
                  <a:lnTo>
                    <a:pt x="0" y="3301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113776" y="647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193023" y="60197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3048" y="3429"/>
                  </a:moveTo>
                  <a:lnTo>
                    <a:pt x="0" y="0"/>
                  </a:lnTo>
                  <a:lnTo>
                    <a:pt x="0" y="863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504554" y="61239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499728" y="67005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350" y="330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525128" y="66014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438007" y="597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203691" y="595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380476" y="560832"/>
              <a:ext cx="152400" cy="90170"/>
            </a:xfrm>
            <a:custGeom>
              <a:avLst/>
              <a:gdLst/>
              <a:ahLst/>
              <a:cxnLst/>
              <a:rect l="l" t="t" r="r" b="b"/>
              <a:pathLst>
                <a:path w="152400" h="90170">
                  <a:moveTo>
                    <a:pt x="0" y="33273"/>
                  </a:moveTo>
                  <a:lnTo>
                    <a:pt x="27940" y="0"/>
                  </a:lnTo>
                  <a:lnTo>
                    <a:pt x="32893" y="0"/>
                  </a:lnTo>
                  <a:lnTo>
                    <a:pt x="37846" y="1650"/>
                  </a:lnTo>
                </a:path>
                <a:path w="152400" h="90170">
                  <a:moveTo>
                    <a:pt x="150368" y="89788"/>
                  </a:moveTo>
                  <a:lnTo>
                    <a:pt x="151892" y="8813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443214" y="5935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156447" y="5684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457564" y="5852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311133" y="58439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11175" y="0"/>
                  </a:moveTo>
                  <a:lnTo>
                    <a:pt x="20320" y="0"/>
                  </a:lnTo>
                </a:path>
                <a:path w="2032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95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484615" y="5684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307958" y="58439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9144" y="0"/>
                  </a:lnTo>
                </a:path>
                <a:path w="25400">
                  <a:moveTo>
                    <a:pt x="16001" y="0"/>
                  </a:moveTo>
                  <a:lnTo>
                    <a:pt x="25146" y="0"/>
                  </a:lnTo>
                </a:path>
              </a:pathLst>
            </a:custGeom>
            <a:ln w="495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156447" y="563879"/>
              <a:ext cx="349250" cy="48260"/>
            </a:xfrm>
            <a:custGeom>
              <a:avLst/>
              <a:gdLst/>
              <a:ahLst/>
              <a:cxnLst/>
              <a:rect l="l" t="t" r="r" b="b"/>
              <a:pathLst>
                <a:path w="349250" h="48259">
                  <a:moveTo>
                    <a:pt x="337693" y="12954"/>
                  </a:moveTo>
                  <a:lnTo>
                    <a:pt x="337693" y="43180"/>
                  </a:lnTo>
                </a:path>
                <a:path w="349250" h="48259">
                  <a:moveTo>
                    <a:pt x="348869" y="48133"/>
                  </a:moveTo>
                  <a:lnTo>
                    <a:pt x="342519" y="46482"/>
                  </a:lnTo>
                </a:path>
                <a:path w="349250" h="48259">
                  <a:moveTo>
                    <a:pt x="329183" y="2667"/>
                  </a:moveTo>
                  <a:lnTo>
                    <a:pt x="329183" y="1397"/>
                  </a:lnTo>
                  <a:lnTo>
                    <a:pt x="327659" y="1397"/>
                  </a:lnTo>
                  <a:lnTo>
                    <a:pt x="327659" y="0"/>
                  </a:lnTo>
                  <a:lnTo>
                    <a:pt x="326135" y="0"/>
                  </a:lnTo>
                </a:path>
                <a:path w="349250" h="48259">
                  <a:moveTo>
                    <a:pt x="3048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266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154923" y="566419"/>
              <a:ext cx="332105" cy="0"/>
            </a:xfrm>
            <a:custGeom>
              <a:avLst/>
              <a:gdLst/>
              <a:ahLst/>
              <a:cxnLst/>
              <a:rect l="l" t="t" r="r" b="b"/>
              <a:pathLst>
                <a:path w="332104">
                  <a:moveTo>
                    <a:pt x="322960" y="0"/>
                  </a:moveTo>
                  <a:lnTo>
                    <a:pt x="332104" y="0"/>
                  </a:lnTo>
                </a:path>
                <a:path w="332104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5080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183371" y="531875"/>
              <a:ext cx="205740" cy="62865"/>
            </a:xfrm>
            <a:custGeom>
              <a:avLst/>
              <a:gdLst/>
              <a:ahLst/>
              <a:cxnLst/>
              <a:rect l="l" t="t" r="r" b="b"/>
              <a:pathLst>
                <a:path w="205740" h="62865">
                  <a:moveTo>
                    <a:pt x="205231" y="43814"/>
                  </a:moveTo>
                  <a:lnTo>
                    <a:pt x="132079" y="0"/>
                  </a:lnTo>
                </a:path>
                <a:path w="205740" h="62865">
                  <a:moveTo>
                    <a:pt x="73151" y="8382"/>
                  </a:moveTo>
                  <a:lnTo>
                    <a:pt x="0" y="52324"/>
                  </a:lnTo>
                </a:path>
                <a:path w="205740" h="62865">
                  <a:moveTo>
                    <a:pt x="195706" y="62484"/>
                  </a:moveTo>
                  <a:lnTo>
                    <a:pt x="117728" y="15112"/>
                  </a:lnTo>
                </a:path>
                <a:path w="205740" h="62865">
                  <a:moveTo>
                    <a:pt x="128777" y="8382"/>
                  </a:moveTo>
                  <a:lnTo>
                    <a:pt x="200405" y="5232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315452" y="56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326501" y="56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302625" y="516636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4">
                  <a:moveTo>
                    <a:pt x="0" y="0"/>
                  </a:moveTo>
                  <a:lnTo>
                    <a:pt x="11175" y="673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315452" y="53352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714"/>
                  </a:moveTo>
                  <a:lnTo>
                    <a:pt x="4572" y="1714"/>
                  </a:lnTo>
                </a:path>
              </a:pathLst>
            </a:custGeom>
            <a:ln w="3428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299450" y="52006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92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263127" y="7315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5" y="-4572"/>
                  </a:moveTo>
                  <a:lnTo>
                    <a:pt x="63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263889" y="725424"/>
              <a:ext cx="114300" cy="9525"/>
            </a:xfrm>
            <a:custGeom>
              <a:avLst/>
              <a:gdLst/>
              <a:ahLst/>
              <a:cxnLst/>
              <a:rect l="l" t="t" r="r" b="b"/>
              <a:pathLst>
                <a:path w="114300" h="9525">
                  <a:moveTo>
                    <a:pt x="0" y="0"/>
                  </a:moveTo>
                  <a:lnTo>
                    <a:pt x="0" y="9144"/>
                  </a:lnTo>
                </a:path>
                <a:path w="114300" h="9525">
                  <a:moveTo>
                    <a:pt x="114046" y="0"/>
                  </a:moveTo>
                  <a:lnTo>
                    <a:pt x="114046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378952" y="731519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281415" y="723709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9144" y="0"/>
                  </a:lnTo>
                </a:path>
                <a:path w="80645">
                  <a:moveTo>
                    <a:pt x="71373" y="0"/>
                  </a:moveTo>
                  <a:lnTo>
                    <a:pt x="80517" y="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229600" y="722375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90">
                  <a:moveTo>
                    <a:pt x="33274" y="8636"/>
                  </a:moveTo>
                  <a:lnTo>
                    <a:pt x="23749" y="1650"/>
                  </a:lnTo>
                  <a:lnTo>
                    <a:pt x="11049" y="0"/>
                  </a:lnTo>
                  <a:lnTo>
                    <a:pt x="0" y="3428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279002" y="704087"/>
              <a:ext cx="85725" cy="9525"/>
            </a:xfrm>
            <a:custGeom>
              <a:avLst/>
              <a:gdLst/>
              <a:ahLst/>
              <a:cxnLst/>
              <a:rect l="l" t="t" r="r" b="b"/>
              <a:pathLst>
                <a:path w="85725" h="9525">
                  <a:moveTo>
                    <a:pt x="0" y="0"/>
                  </a:moveTo>
                  <a:lnTo>
                    <a:pt x="0" y="9144"/>
                  </a:lnTo>
                </a:path>
                <a:path w="85725" h="9525">
                  <a:moveTo>
                    <a:pt x="85343" y="0"/>
                  </a:moveTo>
                  <a:lnTo>
                    <a:pt x="85343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225027" y="6385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650" y="0"/>
                  </a:moveTo>
                  <a:lnTo>
                    <a:pt x="0" y="127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414892" y="638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278367" y="704087"/>
              <a:ext cx="86995" cy="26034"/>
            </a:xfrm>
            <a:custGeom>
              <a:avLst/>
              <a:gdLst/>
              <a:ahLst/>
              <a:cxnLst/>
              <a:rect l="l" t="t" r="r" b="b"/>
              <a:pathLst>
                <a:path w="86995" h="26034">
                  <a:moveTo>
                    <a:pt x="1270" y="0"/>
                  </a:moveTo>
                  <a:lnTo>
                    <a:pt x="0" y="1270"/>
                  </a:lnTo>
                  <a:lnTo>
                    <a:pt x="0" y="2666"/>
                  </a:lnTo>
                </a:path>
                <a:path w="86995" h="26034">
                  <a:moveTo>
                    <a:pt x="86613" y="2666"/>
                  </a:moveTo>
                  <a:lnTo>
                    <a:pt x="85343" y="1397"/>
                  </a:lnTo>
                  <a:lnTo>
                    <a:pt x="85343" y="0"/>
                  </a:lnTo>
                </a:path>
                <a:path w="86995" h="26034">
                  <a:moveTo>
                    <a:pt x="13080" y="25526"/>
                  </a:moveTo>
                  <a:lnTo>
                    <a:pt x="19430" y="22098"/>
                  </a:lnTo>
                </a:path>
                <a:path w="86995" h="26034">
                  <a:moveTo>
                    <a:pt x="63880" y="20447"/>
                  </a:moveTo>
                  <a:lnTo>
                    <a:pt x="70230" y="2552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264397" y="701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273097" y="686435"/>
              <a:ext cx="105410" cy="19685"/>
            </a:xfrm>
            <a:custGeom>
              <a:avLst/>
              <a:gdLst/>
              <a:ahLst/>
              <a:cxnLst/>
              <a:rect l="l" t="t" r="r" b="b"/>
              <a:pathLst>
                <a:path w="105409" h="19684">
                  <a:moveTo>
                    <a:pt x="104901" y="10032"/>
                  </a:moveTo>
                  <a:lnTo>
                    <a:pt x="104901" y="19176"/>
                  </a:lnTo>
                </a:path>
                <a:path w="105409" h="19684">
                  <a:moveTo>
                    <a:pt x="0" y="10032"/>
                  </a:moveTo>
                  <a:lnTo>
                    <a:pt x="0" y="19176"/>
                  </a:lnTo>
                </a:path>
                <a:path w="105409" h="19684">
                  <a:moveTo>
                    <a:pt x="95376" y="8381"/>
                  </a:moveTo>
                  <a:lnTo>
                    <a:pt x="95376" y="17525"/>
                  </a:lnTo>
                </a:path>
                <a:path w="105409" h="19684">
                  <a:moveTo>
                    <a:pt x="14351" y="0"/>
                  </a:moveTo>
                  <a:lnTo>
                    <a:pt x="14351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353425" y="6910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316848" y="72961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234171" y="684275"/>
              <a:ext cx="172085" cy="46990"/>
            </a:xfrm>
            <a:custGeom>
              <a:avLst/>
              <a:gdLst/>
              <a:ahLst/>
              <a:cxnLst/>
              <a:rect l="l" t="t" r="r" b="b"/>
              <a:pathLst>
                <a:path w="172084" h="46990">
                  <a:moveTo>
                    <a:pt x="63626" y="46989"/>
                  </a:moveTo>
                  <a:lnTo>
                    <a:pt x="65150" y="41910"/>
                  </a:lnTo>
                </a:path>
                <a:path w="172084" h="46990">
                  <a:moveTo>
                    <a:pt x="4825" y="0"/>
                  </a:moveTo>
                  <a:lnTo>
                    <a:pt x="0" y="11684"/>
                  </a:lnTo>
                </a:path>
                <a:path w="172084" h="46990">
                  <a:moveTo>
                    <a:pt x="171703" y="11684"/>
                  </a:moveTo>
                  <a:lnTo>
                    <a:pt x="166877" y="0"/>
                  </a:lnTo>
                </a:path>
                <a:path w="172084" h="46990">
                  <a:moveTo>
                    <a:pt x="54609" y="4190"/>
                  </a:moveTo>
                  <a:lnTo>
                    <a:pt x="54609" y="2921"/>
                  </a:lnTo>
                  <a:lnTo>
                    <a:pt x="53339" y="2921"/>
                  </a:lnTo>
                  <a:lnTo>
                    <a:pt x="53339" y="1524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348979" y="688403"/>
              <a:ext cx="23495" cy="10160"/>
            </a:xfrm>
            <a:custGeom>
              <a:avLst/>
              <a:gdLst/>
              <a:ahLst/>
              <a:cxnLst/>
              <a:rect l="l" t="t" r="r" b="b"/>
              <a:pathLst>
                <a:path w="23495" h="10159">
                  <a:moveTo>
                    <a:pt x="0" y="0"/>
                  </a:moveTo>
                  <a:lnTo>
                    <a:pt x="9144" y="0"/>
                  </a:lnTo>
                </a:path>
                <a:path w="23495" h="10159">
                  <a:moveTo>
                    <a:pt x="14097" y="10033"/>
                  </a:moveTo>
                  <a:lnTo>
                    <a:pt x="23241" y="10033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240267" y="665987"/>
              <a:ext cx="161290" cy="34925"/>
            </a:xfrm>
            <a:custGeom>
              <a:avLst/>
              <a:gdLst/>
              <a:ahLst/>
              <a:cxnLst/>
              <a:rect l="l" t="t" r="r" b="b"/>
              <a:pathLst>
                <a:path w="161290" h="34925">
                  <a:moveTo>
                    <a:pt x="42672" y="28321"/>
                  </a:moveTo>
                  <a:lnTo>
                    <a:pt x="44196" y="18287"/>
                  </a:lnTo>
                </a:path>
                <a:path w="161290" h="34925">
                  <a:moveTo>
                    <a:pt x="41148" y="12191"/>
                  </a:moveTo>
                  <a:lnTo>
                    <a:pt x="41148" y="16256"/>
                  </a:lnTo>
                  <a:lnTo>
                    <a:pt x="44196" y="18161"/>
                  </a:lnTo>
                </a:path>
                <a:path w="161290" h="34925">
                  <a:moveTo>
                    <a:pt x="42417" y="10667"/>
                  </a:moveTo>
                  <a:lnTo>
                    <a:pt x="41148" y="13335"/>
                  </a:lnTo>
                </a:path>
                <a:path w="161290" h="34925">
                  <a:moveTo>
                    <a:pt x="31368" y="34671"/>
                  </a:moveTo>
                  <a:lnTo>
                    <a:pt x="34416" y="24511"/>
                  </a:lnTo>
                </a:path>
                <a:path w="161290" h="34925">
                  <a:moveTo>
                    <a:pt x="3175" y="22860"/>
                  </a:moveTo>
                  <a:lnTo>
                    <a:pt x="0" y="31241"/>
                  </a:lnTo>
                </a:path>
                <a:path w="161290" h="34925">
                  <a:moveTo>
                    <a:pt x="132333" y="34671"/>
                  </a:moveTo>
                  <a:lnTo>
                    <a:pt x="130936" y="27939"/>
                  </a:lnTo>
                  <a:lnTo>
                    <a:pt x="128015" y="22860"/>
                  </a:lnTo>
                </a:path>
                <a:path w="161290" h="34925">
                  <a:moveTo>
                    <a:pt x="160908" y="30479"/>
                  </a:moveTo>
                  <a:lnTo>
                    <a:pt x="157733" y="22478"/>
                  </a:lnTo>
                </a:path>
                <a:path w="161290" h="34925">
                  <a:moveTo>
                    <a:pt x="64134" y="0"/>
                  </a:moveTo>
                  <a:lnTo>
                    <a:pt x="59435" y="1282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289035" y="65989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368283" y="6934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572" y="2984"/>
                  </a:moveTo>
                  <a:lnTo>
                    <a:pt x="4572" y="2984"/>
                  </a:lnTo>
                </a:path>
              </a:pathLst>
            </a:custGeom>
            <a:ln w="5968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356980" y="664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327135" y="661415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5">
                  <a:moveTo>
                    <a:pt x="15748" y="1054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353805" y="66141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8"/>
                  </a:moveTo>
                  <a:lnTo>
                    <a:pt x="4572" y="888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287511" y="658368"/>
              <a:ext cx="67310" cy="4445"/>
            </a:xfrm>
            <a:custGeom>
              <a:avLst/>
              <a:gdLst/>
              <a:ahLst/>
              <a:cxnLst/>
              <a:rect l="l" t="t" r="r" b="b"/>
              <a:pathLst>
                <a:path w="67309" h="4445">
                  <a:moveTo>
                    <a:pt x="66802" y="0"/>
                  </a:moveTo>
                  <a:lnTo>
                    <a:pt x="65532" y="0"/>
                  </a:lnTo>
                  <a:lnTo>
                    <a:pt x="65532" y="4064"/>
                  </a:lnTo>
                </a:path>
                <a:path w="67309" h="4445">
                  <a:moveTo>
                    <a:pt x="1270" y="4064"/>
                  </a:moveTo>
                  <a:lnTo>
                    <a:pt x="0" y="203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300339" y="646175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4" h="13970">
                  <a:moveTo>
                    <a:pt x="0" y="4572"/>
                  </a:moveTo>
                  <a:lnTo>
                    <a:pt x="0" y="13716"/>
                  </a:lnTo>
                </a:path>
                <a:path w="26034" h="13970">
                  <a:moveTo>
                    <a:pt x="25907" y="0"/>
                  </a:moveTo>
                  <a:lnTo>
                    <a:pt x="25907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266429" y="678814"/>
              <a:ext cx="107314" cy="6985"/>
            </a:xfrm>
            <a:custGeom>
              <a:avLst/>
              <a:gdLst/>
              <a:ahLst/>
              <a:cxnLst/>
              <a:rect l="l" t="t" r="r" b="b"/>
              <a:pathLst>
                <a:path w="107315" h="6984">
                  <a:moveTo>
                    <a:pt x="0" y="0"/>
                  </a:moveTo>
                  <a:lnTo>
                    <a:pt x="12826" y="6731"/>
                  </a:lnTo>
                </a:path>
                <a:path w="107315" h="6984">
                  <a:moveTo>
                    <a:pt x="99060" y="5080"/>
                  </a:moveTo>
                  <a:lnTo>
                    <a:pt x="107061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338311" y="6536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292845" y="649097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55880" y="0"/>
                  </a:moveTo>
                  <a:lnTo>
                    <a:pt x="55880" y="9144"/>
                  </a:lnTo>
                </a:path>
                <a:path w="558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335136" y="6520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227377" y="633983"/>
              <a:ext cx="187325" cy="15875"/>
            </a:xfrm>
            <a:custGeom>
              <a:avLst/>
              <a:gdLst/>
              <a:ahLst/>
              <a:cxnLst/>
              <a:rect l="l" t="t" r="r" b="b"/>
              <a:pathLst>
                <a:path w="187325" h="15875">
                  <a:moveTo>
                    <a:pt x="137286" y="6731"/>
                  </a:moveTo>
                  <a:lnTo>
                    <a:pt x="137286" y="15875"/>
                  </a:lnTo>
                </a:path>
                <a:path w="187325" h="15875">
                  <a:moveTo>
                    <a:pt x="51053" y="6731"/>
                  </a:moveTo>
                  <a:lnTo>
                    <a:pt x="51053" y="15875"/>
                  </a:lnTo>
                </a:path>
                <a:path w="187325" h="15875">
                  <a:moveTo>
                    <a:pt x="0" y="1651"/>
                  </a:moveTo>
                  <a:lnTo>
                    <a:pt x="0" y="10795"/>
                  </a:lnTo>
                </a:path>
                <a:path w="187325" h="15875">
                  <a:moveTo>
                    <a:pt x="186817" y="0"/>
                  </a:moveTo>
                  <a:lnTo>
                    <a:pt x="186817" y="9144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273795" y="64211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144" y="0"/>
                  </a:lnTo>
                </a:path>
                <a:path w="94615">
                  <a:moveTo>
                    <a:pt x="85343" y="0"/>
                  </a:moveTo>
                  <a:lnTo>
                    <a:pt x="94487" y="0"/>
                  </a:lnTo>
                </a:path>
              </a:pathLst>
            </a:custGeom>
            <a:ln w="406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287384" y="652462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9144" y="0"/>
                  </a:lnTo>
                </a:path>
                <a:path w="66675">
                  <a:moveTo>
                    <a:pt x="57531" y="0"/>
                  </a:moveTo>
                  <a:lnTo>
                    <a:pt x="66675" y="0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261603" y="632460"/>
              <a:ext cx="126364" cy="20955"/>
            </a:xfrm>
            <a:custGeom>
              <a:avLst/>
              <a:gdLst/>
              <a:ahLst/>
              <a:cxnLst/>
              <a:rect l="l" t="t" r="r" b="b"/>
              <a:pathLst>
                <a:path w="126365" h="20954">
                  <a:moveTo>
                    <a:pt x="1650" y="3175"/>
                  </a:moveTo>
                  <a:lnTo>
                    <a:pt x="0" y="1650"/>
                  </a:lnTo>
                </a:path>
                <a:path w="126365" h="20954">
                  <a:moveTo>
                    <a:pt x="118237" y="0"/>
                  </a:moveTo>
                  <a:lnTo>
                    <a:pt x="116713" y="3175"/>
                  </a:lnTo>
                </a:path>
                <a:path w="126365" h="20954">
                  <a:moveTo>
                    <a:pt x="123444" y="8636"/>
                  </a:moveTo>
                  <a:lnTo>
                    <a:pt x="123444" y="6603"/>
                  </a:lnTo>
                  <a:lnTo>
                    <a:pt x="125984" y="4572"/>
                  </a:lnTo>
                </a:path>
                <a:path w="126365" h="20954">
                  <a:moveTo>
                    <a:pt x="31876" y="20827"/>
                  </a:moveTo>
                  <a:lnTo>
                    <a:pt x="30352" y="19176"/>
                  </a:lnTo>
                </a:path>
                <a:path w="126365" h="20954">
                  <a:moveTo>
                    <a:pt x="87756" y="19176"/>
                  </a:moveTo>
                  <a:lnTo>
                    <a:pt x="86232" y="20827"/>
                  </a:lnTo>
                </a:path>
                <a:path w="126365" h="20954">
                  <a:moveTo>
                    <a:pt x="86232" y="17525"/>
                  </a:moveTo>
                  <a:lnTo>
                    <a:pt x="84581" y="20827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293480" y="64998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261603" y="61874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378952" y="614172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29">
                  <a:moveTo>
                    <a:pt x="0" y="0"/>
                  </a:moveTo>
                  <a:lnTo>
                    <a:pt x="0" y="9144"/>
                  </a:lnTo>
                </a:path>
                <a:path w="3175" h="24129">
                  <a:moveTo>
                    <a:pt x="0" y="11556"/>
                  </a:moveTo>
                  <a:lnTo>
                    <a:pt x="0" y="20700"/>
                  </a:lnTo>
                </a:path>
                <a:path w="3175" h="24129">
                  <a:moveTo>
                    <a:pt x="3175" y="14858"/>
                  </a:moveTo>
                  <a:lnTo>
                    <a:pt x="3175" y="2400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642733" y="1026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634858" y="1037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862061" y="9288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564882" y="1030986"/>
              <a:ext cx="71755" cy="46990"/>
            </a:xfrm>
            <a:custGeom>
              <a:avLst/>
              <a:gdLst/>
              <a:ahLst/>
              <a:cxnLst/>
              <a:rect l="l" t="t" r="r" b="b"/>
              <a:pathLst>
                <a:path w="71754" h="46990">
                  <a:moveTo>
                    <a:pt x="28575" y="40259"/>
                  </a:moveTo>
                  <a:lnTo>
                    <a:pt x="19050" y="46862"/>
                  </a:lnTo>
                </a:path>
                <a:path w="71754" h="46990">
                  <a:moveTo>
                    <a:pt x="50800" y="10033"/>
                  </a:moveTo>
                  <a:lnTo>
                    <a:pt x="47625" y="6730"/>
                  </a:lnTo>
                  <a:lnTo>
                    <a:pt x="41275" y="3428"/>
                  </a:lnTo>
                  <a:lnTo>
                    <a:pt x="34925" y="0"/>
                  </a:lnTo>
                  <a:lnTo>
                    <a:pt x="27050" y="0"/>
                  </a:lnTo>
                  <a:lnTo>
                    <a:pt x="20700" y="0"/>
                  </a:lnTo>
                  <a:lnTo>
                    <a:pt x="12700" y="1650"/>
                  </a:lnTo>
                  <a:lnTo>
                    <a:pt x="7874" y="5079"/>
                  </a:lnTo>
                  <a:lnTo>
                    <a:pt x="3175" y="8381"/>
                  </a:lnTo>
                  <a:lnTo>
                    <a:pt x="0" y="11684"/>
                  </a:lnTo>
                  <a:lnTo>
                    <a:pt x="0" y="16763"/>
                  </a:lnTo>
                  <a:lnTo>
                    <a:pt x="1524" y="21843"/>
                  </a:lnTo>
                  <a:lnTo>
                    <a:pt x="4699" y="25146"/>
                  </a:lnTo>
                  <a:lnTo>
                    <a:pt x="9525" y="28448"/>
                  </a:lnTo>
                  <a:lnTo>
                    <a:pt x="15875" y="30099"/>
                  </a:lnTo>
                  <a:lnTo>
                    <a:pt x="23875" y="31876"/>
                  </a:lnTo>
                  <a:lnTo>
                    <a:pt x="28575" y="31876"/>
                  </a:lnTo>
                </a:path>
                <a:path w="71754" h="46990">
                  <a:moveTo>
                    <a:pt x="69976" y="5079"/>
                  </a:moveTo>
                  <a:lnTo>
                    <a:pt x="71500" y="3428"/>
                  </a:lnTo>
                  <a:lnTo>
                    <a:pt x="71500" y="673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644383" y="1026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645908" y="102603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568057" y="1036066"/>
              <a:ext cx="43180" cy="13335"/>
            </a:xfrm>
            <a:custGeom>
              <a:avLst/>
              <a:gdLst/>
              <a:ahLst/>
              <a:cxnLst/>
              <a:rect l="l" t="t" r="r" b="b"/>
              <a:pathLst>
                <a:path w="43179" h="13334">
                  <a:moveTo>
                    <a:pt x="0" y="13335"/>
                  </a:moveTo>
                  <a:lnTo>
                    <a:pt x="0" y="11684"/>
                  </a:lnTo>
                  <a:lnTo>
                    <a:pt x="3175" y="8382"/>
                  </a:lnTo>
                  <a:lnTo>
                    <a:pt x="6350" y="4953"/>
                  </a:lnTo>
                  <a:lnTo>
                    <a:pt x="12700" y="1650"/>
                  </a:lnTo>
                  <a:lnTo>
                    <a:pt x="19050" y="0"/>
                  </a:lnTo>
                  <a:lnTo>
                    <a:pt x="27050" y="0"/>
                  </a:lnTo>
                  <a:lnTo>
                    <a:pt x="33400" y="1650"/>
                  </a:lnTo>
                  <a:lnTo>
                    <a:pt x="38100" y="4953"/>
                  </a:lnTo>
                  <a:lnTo>
                    <a:pt x="42925" y="838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644383" y="1026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534655" y="1002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534655" y="851916"/>
              <a:ext cx="249554" cy="271145"/>
            </a:xfrm>
            <a:custGeom>
              <a:avLst/>
              <a:gdLst/>
              <a:ahLst/>
              <a:cxnLst/>
              <a:rect l="l" t="t" r="r" b="b"/>
              <a:pathLst>
                <a:path w="249554" h="271144">
                  <a:moveTo>
                    <a:pt x="168528" y="55245"/>
                  </a:moveTo>
                  <a:lnTo>
                    <a:pt x="93725" y="102108"/>
                  </a:lnTo>
                </a:path>
                <a:path w="249554" h="271144">
                  <a:moveTo>
                    <a:pt x="0" y="150622"/>
                  </a:moveTo>
                  <a:lnTo>
                    <a:pt x="249554" y="0"/>
                  </a:lnTo>
                  <a:lnTo>
                    <a:pt x="212978" y="21717"/>
                  </a:lnTo>
                </a:path>
                <a:path w="249554" h="271144">
                  <a:moveTo>
                    <a:pt x="27050" y="271145"/>
                  </a:moveTo>
                  <a:lnTo>
                    <a:pt x="27050" y="237617"/>
                  </a:lnTo>
                </a:path>
                <a:path w="249554" h="271144">
                  <a:moveTo>
                    <a:pt x="30225" y="239395"/>
                  </a:moveTo>
                  <a:lnTo>
                    <a:pt x="30225" y="26949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781544" y="8503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539" y="127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8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635620" y="9931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626095" y="910844"/>
              <a:ext cx="78105" cy="59055"/>
            </a:xfrm>
            <a:custGeom>
              <a:avLst/>
              <a:gdLst/>
              <a:ahLst/>
              <a:cxnLst/>
              <a:rect l="l" t="t" r="r" b="b"/>
              <a:pathLst>
                <a:path w="78104" h="59055">
                  <a:moveTo>
                    <a:pt x="1650" y="48767"/>
                  </a:moveTo>
                  <a:lnTo>
                    <a:pt x="1650" y="46989"/>
                  </a:lnTo>
                  <a:lnTo>
                    <a:pt x="1650" y="45338"/>
                  </a:lnTo>
                  <a:lnTo>
                    <a:pt x="0" y="45338"/>
                  </a:lnTo>
                </a:path>
                <a:path w="78104" h="59055">
                  <a:moveTo>
                    <a:pt x="3175" y="57150"/>
                  </a:moveTo>
                  <a:lnTo>
                    <a:pt x="1650" y="58800"/>
                  </a:lnTo>
                </a:path>
                <a:path w="78104" h="59055">
                  <a:moveTo>
                    <a:pt x="3175" y="45338"/>
                  </a:moveTo>
                  <a:lnTo>
                    <a:pt x="77977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629270" y="972947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-4572" y="4190"/>
                  </a:moveTo>
                  <a:lnTo>
                    <a:pt x="4572" y="4190"/>
                  </a:lnTo>
                </a:path>
              </a:pathLst>
            </a:custGeom>
            <a:ln w="838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629270" y="984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627746" y="97294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3428"/>
                  </a:moveTo>
                  <a:lnTo>
                    <a:pt x="0" y="1777"/>
                  </a:lnTo>
                  <a:lnTo>
                    <a:pt x="1524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834629" y="91427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720076" y="899159"/>
              <a:ext cx="71755" cy="53975"/>
            </a:xfrm>
            <a:custGeom>
              <a:avLst/>
              <a:gdLst/>
              <a:ahLst/>
              <a:cxnLst/>
              <a:rect l="l" t="t" r="r" b="b"/>
              <a:pathLst>
                <a:path w="71754" h="53975">
                  <a:moveTo>
                    <a:pt x="71627" y="0"/>
                  </a:moveTo>
                  <a:lnTo>
                    <a:pt x="0" y="43687"/>
                  </a:lnTo>
                </a:path>
                <a:path w="71754" h="53975">
                  <a:moveTo>
                    <a:pt x="65277" y="31876"/>
                  </a:moveTo>
                  <a:lnTo>
                    <a:pt x="62102" y="28575"/>
                  </a:lnTo>
                  <a:lnTo>
                    <a:pt x="55625" y="26797"/>
                  </a:lnTo>
                  <a:lnTo>
                    <a:pt x="47751" y="25145"/>
                  </a:lnTo>
                  <a:lnTo>
                    <a:pt x="39750" y="25145"/>
                  </a:lnTo>
                  <a:lnTo>
                    <a:pt x="33400" y="26797"/>
                  </a:lnTo>
                  <a:lnTo>
                    <a:pt x="27050" y="30225"/>
                  </a:lnTo>
                  <a:lnTo>
                    <a:pt x="22225" y="33527"/>
                  </a:lnTo>
                  <a:lnTo>
                    <a:pt x="20700" y="38607"/>
                  </a:lnTo>
                  <a:lnTo>
                    <a:pt x="19050" y="41910"/>
                  </a:lnTo>
                  <a:lnTo>
                    <a:pt x="19050" y="43687"/>
                  </a:lnTo>
                </a:path>
                <a:path w="71754" h="53975">
                  <a:moveTo>
                    <a:pt x="22225" y="48640"/>
                  </a:moveTo>
                  <a:lnTo>
                    <a:pt x="28575" y="5372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862315" y="92811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-4572" y="635"/>
                  </a:moveTo>
                  <a:lnTo>
                    <a:pt x="4572" y="63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838694" y="914653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4572" y="5016"/>
                  </a:moveTo>
                  <a:lnTo>
                    <a:pt x="4572" y="5016"/>
                  </a:lnTo>
                </a:path>
              </a:pathLst>
            </a:custGeom>
            <a:ln w="1003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746619" y="931417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953"/>
                  </a:moveTo>
                  <a:lnTo>
                    <a:pt x="3175" y="3302"/>
                  </a:lnTo>
                  <a:lnTo>
                    <a:pt x="8000" y="0"/>
                  </a:lnTo>
                  <a:lnTo>
                    <a:pt x="15875" y="0"/>
                  </a:lnTo>
                  <a:lnTo>
                    <a:pt x="22225" y="0"/>
                  </a:lnTo>
                  <a:lnTo>
                    <a:pt x="28575" y="0"/>
                  </a:lnTo>
                  <a:lnTo>
                    <a:pt x="33400" y="165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892669" y="902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710170" y="876300"/>
              <a:ext cx="81280" cy="48895"/>
            </a:xfrm>
            <a:custGeom>
              <a:avLst/>
              <a:gdLst/>
              <a:ahLst/>
              <a:cxnLst/>
              <a:rect l="l" t="t" r="r" b="b"/>
              <a:pathLst>
                <a:path w="81279" h="48894">
                  <a:moveTo>
                    <a:pt x="80899" y="0"/>
                  </a:moveTo>
                  <a:lnTo>
                    <a:pt x="0" y="4838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784719" y="92303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649467" y="275894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1650"/>
                  </a:moveTo>
                  <a:lnTo>
                    <a:pt x="1524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646292" y="275894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603366" y="2725547"/>
              <a:ext cx="98425" cy="26670"/>
            </a:xfrm>
            <a:custGeom>
              <a:avLst/>
              <a:gdLst/>
              <a:ahLst/>
              <a:cxnLst/>
              <a:rect l="l" t="t" r="r" b="b"/>
              <a:pathLst>
                <a:path w="98425" h="26669">
                  <a:moveTo>
                    <a:pt x="96900" y="26669"/>
                  </a:moveTo>
                  <a:lnTo>
                    <a:pt x="98425" y="25018"/>
                  </a:lnTo>
                </a:path>
                <a:path w="98425" h="26669">
                  <a:moveTo>
                    <a:pt x="1650" y="10032"/>
                  </a:moveTo>
                  <a:lnTo>
                    <a:pt x="1650" y="8381"/>
                  </a:lnTo>
                  <a:lnTo>
                    <a:pt x="0" y="6730"/>
                  </a:lnTo>
                </a:path>
                <a:path w="98425" h="26669">
                  <a:moveTo>
                    <a:pt x="73025" y="0"/>
                  </a:moveTo>
                  <a:lnTo>
                    <a:pt x="69977" y="1650"/>
                  </a:lnTo>
                </a:path>
                <a:path w="98425" h="26669">
                  <a:moveTo>
                    <a:pt x="84200" y="1650"/>
                  </a:moveTo>
                  <a:lnTo>
                    <a:pt x="82677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654166" y="27138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730493" y="2698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654166" y="2695575"/>
              <a:ext cx="65405" cy="55244"/>
            </a:xfrm>
            <a:custGeom>
              <a:avLst/>
              <a:gdLst/>
              <a:ahLst/>
              <a:cxnLst/>
              <a:rect l="l" t="t" r="r" b="b"/>
              <a:pathLst>
                <a:path w="65404" h="55244">
                  <a:moveTo>
                    <a:pt x="50800" y="0"/>
                  </a:moveTo>
                  <a:lnTo>
                    <a:pt x="11175" y="25019"/>
                  </a:lnTo>
                </a:path>
                <a:path w="65404" h="55244">
                  <a:moveTo>
                    <a:pt x="52450" y="0"/>
                  </a:moveTo>
                  <a:lnTo>
                    <a:pt x="65150" y="9905"/>
                  </a:lnTo>
                </a:path>
                <a:path w="65404" h="55244">
                  <a:moveTo>
                    <a:pt x="1650" y="14986"/>
                  </a:moveTo>
                  <a:lnTo>
                    <a:pt x="0" y="18287"/>
                  </a:lnTo>
                </a:path>
                <a:path w="65404" h="55244">
                  <a:moveTo>
                    <a:pt x="49275" y="54990"/>
                  </a:moveTo>
                  <a:lnTo>
                    <a:pt x="50800" y="53339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655817" y="271056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4572" y="1650"/>
                  </a:moveTo>
                  <a:lnTo>
                    <a:pt x="4572" y="1650"/>
                  </a:lnTo>
                </a:path>
              </a:pathLst>
            </a:custGeom>
            <a:ln w="330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658992" y="2642107"/>
              <a:ext cx="222250" cy="73660"/>
            </a:xfrm>
            <a:custGeom>
              <a:avLst/>
              <a:gdLst/>
              <a:ahLst/>
              <a:cxnLst/>
              <a:rect l="l" t="t" r="r" b="b"/>
              <a:pathLst>
                <a:path w="222250" h="73660">
                  <a:moveTo>
                    <a:pt x="220726" y="1650"/>
                  </a:moveTo>
                  <a:lnTo>
                    <a:pt x="222250" y="0"/>
                  </a:lnTo>
                </a:path>
                <a:path w="222250" h="73660">
                  <a:moveTo>
                    <a:pt x="0" y="73405"/>
                  </a:moveTo>
                  <a:lnTo>
                    <a:pt x="42799" y="48387"/>
                  </a:lnTo>
                </a:path>
                <a:path w="222250" h="73660">
                  <a:moveTo>
                    <a:pt x="73025" y="56768"/>
                  </a:moveTo>
                  <a:lnTo>
                    <a:pt x="71501" y="53466"/>
                  </a:lnTo>
                  <a:lnTo>
                    <a:pt x="69850" y="51688"/>
                  </a:lnTo>
                  <a:lnTo>
                    <a:pt x="69850" y="58419"/>
                  </a:lnTo>
                </a:path>
                <a:path w="222250" h="73660">
                  <a:moveTo>
                    <a:pt x="52451" y="48387"/>
                  </a:moveTo>
                  <a:lnTo>
                    <a:pt x="58801" y="55117"/>
                  </a:lnTo>
                  <a:lnTo>
                    <a:pt x="68326" y="58419"/>
                  </a:lnTo>
                </a:path>
                <a:path w="222250" h="73660">
                  <a:moveTo>
                    <a:pt x="76200" y="28320"/>
                  </a:moveTo>
                  <a:lnTo>
                    <a:pt x="74676" y="30099"/>
                  </a:lnTo>
                  <a:lnTo>
                    <a:pt x="73025" y="3340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751067" y="26788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735192" y="267042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572" y="4191"/>
                  </a:moveTo>
                  <a:lnTo>
                    <a:pt x="4572" y="4191"/>
                  </a:lnTo>
                </a:path>
              </a:pathLst>
            </a:custGeom>
            <a:ln w="838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817742" y="26388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801867" y="2623692"/>
              <a:ext cx="38100" cy="12065"/>
            </a:xfrm>
            <a:custGeom>
              <a:avLst/>
              <a:gdLst/>
              <a:ahLst/>
              <a:cxnLst/>
              <a:rect l="l" t="t" r="r" b="b"/>
              <a:pathLst>
                <a:path w="38100" h="12064">
                  <a:moveTo>
                    <a:pt x="17526" y="11684"/>
                  </a:moveTo>
                  <a:lnTo>
                    <a:pt x="17526" y="8382"/>
                  </a:lnTo>
                  <a:lnTo>
                    <a:pt x="14351" y="6731"/>
                  </a:lnTo>
                  <a:lnTo>
                    <a:pt x="11176" y="5080"/>
                  </a:lnTo>
                  <a:lnTo>
                    <a:pt x="6350" y="5080"/>
                  </a:lnTo>
                  <a:lnTo>
                    <a:pt x="3175" y="5080"/>
                  </a:lnTo>
                  <a:lnTo>
                    <a:pt x="0" y="6731"/>
                  </a:lnTo>
                </a:path>
                <a:path w="38100" h="12064">
                  <a:moveTo>
                    <a:pt x="38100" y="1778"/>
                  </a:moveTo>
                  <a:lnTo>
                    <a:pt x="34925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851144" y="26254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895594" y="259867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822569" y="261378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819394" y="2588767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80">
                  <a:moveTo>
                    <a:pt x="68198" y="14986"/>
                  </a:moveTo>
                  <a:lnTo>
                    <a:pt x="52323" y="6604"/>
                  </a:lnTo>
                </a:path>
                <a:path w="68579" h="30480">
                  <a:moveTo>
                    <a:pt x="50800" y="6604"/>
                  </a:moveTo>
                  <a:lnTo>
                    <a:pt x="12700" y="29972"/>
                  </a:lnTo>
                </a:path>
                <a:path w="68579" h="30480">
                  <a:moveTo>
                    <a:pt x="0" y="23241"/>
                  </a:moveTo>
                  <a:lnTo>
                    <a:pt x="3175" y="21590"/>
                  </a:lnTo>
                  <a:lnTo>
                    <a:pt x="3175" y="25019"/>
                  </a:lnTo>
                </a:path>
                <a:path w="68579" h="30480">
                  <a:moveTo>
                    <a:pt x="4698" y="26670"/>
                  </a:moveTo>
                  <a:lnTo>
                    <a:pt x="47625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946394" y="257873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874892" y="2588767"/>
              <a:ext cx="22225" cy="12065"/>
            </a:xfrm>
            <a:custGeom>
              <a:avLst/>
              <a:gdLst/>
              <a:ahLst/>
              <a:cxnLst/>
              <a:rect l="l" t="t" r="r" b="b"/>
              <a:pathLst>
                <a:path w="22225" h="12064">
                  <a:moveTo>
                    <a:pt x="22225" y="8255"/>
                  </a:moveTo>
                  <a:lnTo>
                    <a:pt x="20701" y="6604"/>
                  </a:lnTo>
                  <a:lnTo>
                    <a:pt x="20701" y="9906"/>
                  </a:lnTo>
                </a:path>
                <a:path w="22225" h="12064">
                  <a:moveTo>
                    <a:pt x="0" y="0"/>
                  </a:moveTo>
                  <a:lnTo>
                    <a:pt x="19050" y="11557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947917" y="257530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2" y="889"/>
                  </a:moveTo>
                  <a:lnTo>
                    <a:pt x="4572" y="889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609018" y="6150838"/>
              <a:ext cx="50800" cy="62865"/>
            </a:xfrm>
            <a:custGeom>
              <a:avLst/>
              <a:gdLst/>
              <a:ahLst/>
              <a:cxnLst/>
              <a:rect l="l" t="t" r="r" b="b"/>
              <a:pathLst>
                <a:path w="50800" h="62864">
                  <a:moveTo>
                    <a:pt x="50800" y="0"/>
                  </a:moveTo>
                  <a:lnTo>
                    <a:pt x="50800" y="9144"/>
                  </a:lnTo>
                </a:path>
                <a:path w="50800" h="62864">
                  <a:moveTo>
                    <a:pt x="0" y="53403"/>
                  </a:moveTo>
                  <a:lnTo>
                    <a:pt x="0" y="6254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608192" y="621047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1"/>
                  </a:moveTo>
                  <a:lnTo>
                    <a:pt x="4572" y="83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663818" y="6152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839967" y="60452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740018" y="613370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40"/>
                  </a:moveTo>
                  <a:lnTo>
                    <a:pt x="4572" y="3340"/>
                  </a:lnTo>
                </a:path>
              </a:pathLst>
            </a:custGeom>
            <a:ln w="6680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751067" y="6105334"/>
              <a:ext cx="63500" cy="35560"/>
            </a:xfrm>
            <a:custGeom>
              <a:avLst/>
              <a:gdLst/>
              <a:ahLst/>
              <a:cxnLst/>
              <a:rect l="l" t="t" r="r" b="b"/>
              <a:pathLst>
                <a:path w="63500" h="35560">
                  <a:moveTo>
                    <a:pt x="0" y="35051"/>
                  </a:moveTo>
                  <a:lnTo>
                    <a:pt x="53975" y="1676"/>
                  </a:lnTo>
                  <a:lnTo>
                    <a:pt x="53975" y="3340"/>
                  </a:lnTo>
                </a:path>
                <a:path w="63500" h="35560">
                  <a:moveTo>
                    <a:pt x="63500" y="0"/>
                  </a:moveTo>
                  <a:lnTo>
                    <a:pt x="53975" y="167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869368" y="6022314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38100" h="15875">
                  <a:moveTo>
                    <a:pt x="0" y="6680"/>
                  </a:moveTo>
                  <a:lnTo>
                    <a:pt x="0" y="15824"/>
                  </a:lnTo>
                </a:path>
                <a:path w="38100" h="15875">
                  <a:moveTo>
                    <a:pt x="38100" y="0"/>
                  </a:moveTo>
                  <a:lnTo>
                    <a:pt x="381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949569" y="60519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23" y="167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909055" y="6022314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44450" y="30048"/>
                  </a:moveTo>
                  <a:lnTo>
                    <a:pt x="44450" y="39192"/>
                  </a:lnTo>
                </a:path>
                <a:path w="44450" h="39370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530341" y="65259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0"/>
                  </a:moveTo>
                  <a:lnTo>
                    <a:pt x="0" y="166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493892" y="64958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582792" y="66611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451347" y="1741932"/>
              <a:ext cx="857885" cy="4846320"/>
            </a:xfrm>
            <a:custGeom>
              <a:avLst/>
              <a:gdLst/>
              <a:ahLst/>
              <a:cxnLst/>
              <a:rect l="l" t="t" r="r" b="b"/>
              <a:pathLst>
                <a:path w="857885" h="4846320">
                  <a:moveTo>
                    <a:pt x="71119" y="4809032"/>
                  </a:moveTo>
                  <a:lnTo>
                    <a:pt x="69468" y="4810709"/>
                  </a:lnTo>
                </a:path>
                <a:path w="857885" h="4846320">
                  <a:moveTo>
                    <a:pt x="59943" y="4815713"/>
                  </a:moveTo>
                  <a:lnTo>
                    <a:pt x="9143" y="4845748"/>
                  </a:lnTo>
                </a:path>
                <a:path w="857885" h="4846320">
                  <a:moveTo>
                    <a:pt x="36194" y="4770640"/>
                  </a:moveTo>
                  <a:lnTo>
                    <a:pt x="34543" y="4772317"/>
                  </a:lnTo>
                </a:path>
                <a:path w="857885" h="4846320">
                  <a:moveTo>
                    <a:pt x="28193" y="4742268"/>
                  </a:moveTo>
                  <a:lnTo>
                    <a:pt x="7619" y="4753952"/>
                  </a:lnTo>
                </a:path>
                <a:path w="857885" h="4846320">
                  <a:moveTo>
                    <a:pt x="10794" y="4767313"/>
                  </a:moveTo>
                  <a:lnTo>
                    <a:pt x="7619" y="4768977"/>
                  </a:lnTo>
                </a:path>
                <a:path w="857885" h="4846320">
                  <a:moveTo>
                    <a:pt x="715644" y="0"/>
                  </a:moveTo>
                  <a:lnTo>
                    <a:pt x="0" y="433958"/>
                  </a:lnTo>
                </a:path>
                <a:path w="857885" h="4846320">
                  <a:moveTo>
                    <a:pt x="141097" y="523113"/>
                  </a:moveTo>
                  <a:lnTo>
                    <a:pt x="857757" y="86867"/>
                  </a:lnTo>
                </a:path>
                <a:path w="857885" h="4846320">
                  <a:moveTo>
                    <a:pt x="139446" y="519683"/>
                  </a:moveTo>
                  <a:lnTo>
                    <a:pt x="856234" y="83565"/>
                  </a:lnTo>
                </a:path>
                <a:path w="857885" h="4846320">
                  <a:moveTo>
                    <a:pt x="141097" y="548131"/>
                  </a:moveTo>
                  <a:lnTo>
                    <a:pt x="857757" y="113664"/>
                  </a:lnTo>
                </a:path>
                <a:path w="857885" h="4846320">
                  <a:moveTo>
                    <a:pt x="1524" y="434466"/>
                  </a:moveTo>
                  <a:lnTo>
                    <a:pt x="716661" y="0"/>
                  </a:lnTo>
                </a:path>
                <a:path w="857885" h="4846320">
                  <a:moveTo>
                    <a:pt x="139446" y="549782"/>
                  </a:moveTo>
                  <a:lnTo>
                    <a:pt x="856234" y="113664"/>
                  </a:lnTo>
                </a:path>
                <a:path w="857885" h="4846320">
                  <a:moveTo>
                    <a:pt x="141097" y="553212"/>
                  </a:moveTo>
                  <a:lnTo>
                    <a:pt x="857757" y="116966"/>
                  </a:lnTo>
                </a:path>
                <a:path w="857885" h="4846320">
                  <a:moveTo>
                    <a:pt x="141097" y="636651"/>
                  </a:moveTo>
                  <a:lnTo>
                    <a:pt x="857757" y="20053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4579" y="1737360"/>
              <a:ext cx="149351" cy="210312"/>
            </a:xfrm>
            <a:prstGeom prst="rect">
              <a:avLst/>
            </a:prstGeom>
          </p:spPr>
        </p:pic>
        <p:pic>
          <p:nvPicPr>
            <p:cNvPr id="515" name="object 5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2303" y="1069847"/>
              <a:ext cx="1175003" cy="772667"/>
            </a:xfrm>
            <a:prstGeom prst="rect">
              <a:avLst/>
            </a:prstGeom>
          </p:spPr>
        </p:pic>
        <p:sp>
          <p:nvSpPr>
            <p:cNvPr id="516" name="object 516"/>
            <p:cNvSpPr/>
            <p:nvPr/>
          </p:nvSpPr>
          <p:spPr>
            <a:xfrm>
              <a:off x="6335267" y="911352"/>
              <a:ext cx="1560830" cy="160020"/>
            </a:xfrm>
            <a:custGeom>
              <a:avLst/>
              <a:gdLst/>
              <a:ahLst/>
              <a:cxnLst/>
              <a:rect l="l" t="t" r="r" b="b"/>
              <a:pathLst>
                <a:path w="1560829" h="160019">
                  <a:moveTo>
                    <a:pt x="3048" y="0"/>
                  </a:moveTo>
                  <a:lnTo>
                    <a:pt x="1524" y="1270"/>
                  </a:lnTo>
                  <a:lnTo>
                    <a:pt x="0" y="2667"/>
                  </a:lnTo>
                </a:path>
                <a:path w="1560829" h="160019">
                  <a:moveTo>
                    <a:pt x="1311021" y="159765"/>
                  </a:moveTo>
                  <a:lnTo>
                    <a:pt x="1560322" y="9398"/>
                  </a:lnTo>
                </a:path>
                <a:path w="1560829" h="160019">
                  <a:moveTo>
                    <a:pt x="1558798" y="7747"/>
                  </a:moveTo>
                  <a:lnTo>
                    <a:pt x="1311021" y="15811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32191" y="844295"/>
              <a:ext cx="234441" cy="209804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8220455" y="614172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24384" y="0"/>
                  </a:moveTo>
                  <a:lnTo>
                    <a:pt x="18288" y="0"/>
                  </a:lnTo>
                </a:path>
                <a:path w="42545" h="19684">
                  <a:moveTo>
                    <a:pt x="42037" y="13335"/>
                  </a:moveTo>
                  <a:lnTo>
                    <a:pt x="40386" y="9905"/>
                  </a:lnTo>
                  <a:lnTo>
                    <a:pt x="37211" y="4952"/>
                  </a:lnTo>
                  <a:lnTo>
                    <a:pt x="25908" y="1524"/>
                  </a:lnTo>
                </a:path>
                <a:path w="42545" h="19684">
                  <a:moveTo>
                    <a:pt x="6096" y="3048"/>
                  </a:moveTo>
                  <a:lnTo>
                    <a:pt x="1524" y="8000"/>
                  </a:lnTo>
                  <a:lnTo>
                    <a:pt x="0" y="14477"/>
                  </a:lnTo>
                  <a:lnTo>
                    <a:pt x="0" y="1930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261603" y="62941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226552" y="614172"/>
              <a:ext cx="25400" cy="15240"/>
            </a:xfrm>
            <a:custGeom>
              <a:avLst/>
              <a:gdLst/>
              <a:ahLst/>
              <a:cxnLst/>
              <a:rect l="l" t="t" r="r" b="b"/>
              <a:pathLst>
                <a:path w="25400" h="15240">
                  <a:moveTo>
                    <a:pt x="9398" y="6476"/>
                  </a:moveTo>
                  <a:lnTo>
                    <a:pt x="3048" y="13207"/>
                  </a:lnTo>
                  <a:lnTo>
                    <a:pt x="7747" y="14858"/>
                  </a:lnTo>
                  <a:lnTo>
                    <a:pt x="14097" y="9778"/>
                  </a:lnTo>
                  <a:lnTo>
                    <a:pt x="20447" y="14858"/>
                  </a:lnTo>
                  <a:lnTo>
                    <a:pt x="23749" y="13207"/>
                  </a:lnTo>
                  <a:lnTo>
                    <a:pt x="17272" y="6476"/>
                  </a:lnTo>
                  <a:lnTo>
                    <a:pt x="25273" y="4699"/>
                  </a:lnTo>
                  <a:lnTo>
                    <a:pt x="20447" y="3048"/>
                  </a:lnTo>
                  <a:lnTo>
                    <a:pt x="14097" y="4699"/>
                  </a:lnTo>
                  <a:lnTo>
                    <a:pt x="7747" y="3048"/>
                  </a:lnTo>
                  <a:lnTo>
                    <a:pt x="4572" y="4699"/>
                  </a:lnTo>
                  <a:lnTo>
                    <a:pt x="9398" y="6476"/>
                  </a:lnTo>
                  <a:close/>
                </a:path>
                <a:path w="25400" h="15240">
                  <a:moveTo>
                    <a:pt x="19557" y="1269"/>
                  </a:moveTo>
                  <a:lnTo>
                    <a:pt x="18288" y="0"/>
                  </a:lnTo>
                </a:path>
                <a:path w="25400" h="15240">
                  <a:moveTo>
                    <a:pt x="11811" y="0"/>
                  </a:moveTo>
                  <a:lnTo>
                    <a:pt x="6730" y="1269"/>
                  </a:lnTo>
                  <a:lnTo>
                    <a:pt x="0" y="266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221154" y="62483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9144"/>
                  </a:lnTo>
                </a:path>
                <a:path h="14604">
                  <a:moveTo>
                    <a:pt x="0" y="4952"/>
                  </a:moveTo>
                  <a:lnTo>
                    <a:pt x="0" y="14097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223377" y="6408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397" y="165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261603" y="63398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4572" y="1333"/>
                  </a:moveTo>
                  <a:lnTo>
                    <a:pt x="4572" y="1333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244458" y="620775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4572" y="3492"/>
                  </a:moveTo>
                  <a:lnTo>
                    <a:pt x="4572" y="3492"/>
                  </a:lnTo>
                </a:path>
              </a:pathLst>
            </a:custGeom>
            <a:ln w="698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235822" y="61721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1777" y="8762"/>
                  </a:moveTo>
                  <a:lnTo>
                    <a:pt x="0" y="3555"/>
                  </a:lnTo>
                </a:path>
                <a:path w="12065" h="8890">
                  <a:moveTo>
                    <a:pt x="12065" y="0"/>
                  </a:moveTo>
                  <a:lnTo>
                    <a:pt x="10286" y="355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244458" y="6242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9"/>
                  </a:moveTo>
                  <a:lnTo>
                    <a:pt x="4572" y="889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234171" y="61721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1650" y="355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237601" y="62242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-4572" y="1777"/>
                  </a:moveTo>
                  <a:lnTo>
                    <a:pt x="4572" y="1777"/>
                  </a:lnTo>
                </a:path>
              </a:pathLst>
            </a:custGeom>
            <a:ln w="3556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241029" y="61899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4572" y="2603"/>
                  </a:moveTo>
                  <a:lnTo>
                    <a:pt x="4572" y="2603"/>
                  </a:lnTo>
                </a:path>
              </a:pathLst>
            </a:custGeom>
            <a:ln w="5206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220455" y="615696"/>
              <a:ext cx="199390" cy="111125"/>
            </a:xfrm>
            <a:custGeom>
              <a:avLst/>
              <a:gdLst/>
              <a:ahLst/>
              <a:cxnLst/>
              <a:rect l="l" t="t" r="r" b="b"/>
              <a:pathLst>
                <a:path w="199390" h="111125">
                  <a:moveTo>
                    <a:pt x="6223" y="1650"/>
                  </a:moveTo>
                  <a:lnTo>
                    <a:pt x="3048" y="4825"/>
                  </a:lnTo>
                  <a:lnTo>
                    <a:pt x="1524" y="8127"/>
                  </a:lnTo>
                  <a:lnTo>
                    <a:pt x="1524" y="12953"/>
                  </a:lnTo>
                  <a:lnTo>
                    <a:pt x="3048" y="16255"/>
                  </a:lnTo>
                  <a:lnTo>
                    <a:pt x="6223" y="19430"/>
                  </a:lnTo>
                  <a:lnTo>
                    <a:pt x="12573" y="21081"/>
                  </a:lnTo>
                  <a:lnTo>
                    <a:pt x="18796" y="22732"/>
                  </a:lnTo>
                  <a:lnTo>
                    <a:pt x="25146" y="22732"/>
                  </a:lnTo>
                  <a:lnTo>
                    <a:pt x="31369" y="21081"/>
                  </a:lnTo>
                  <a:lnTo>
                    <a:pt x="36068" y="17906"/>
                  </a:lnTo>
                  <a:lnTo>
                    <a:pt x="39243" y="14604"/>
                  </a:lnTo>
                  <a:lnTo>
                    <a:pt x="40894" y="11429"/>
                  </a:lnTo>
                  <a:lnTo>
                    <a:pt x="39243" y="6476"/>
                  </a:lnTo>
                  <a:lnTo>
                    <a:pt x="36068" y="3175"/>
                  </a:lnTo>
                  <a:lnTo>
                    <a:pt x="31369" y="1650"/>
                  </a:lnTo>
                  <a:lnTo>
                    <a:pt x="25146" y="0"/>
                  </a:lnTo>
                </a:path>
                <a:path w="199390" h="111125">
                  <a:moveTo>
                    <a:pt x="0" y="12445"/>
                  </a:moveTo>
                  <a:lnTo>
                    <a:pt x="1650" y="17906"/>
                  </a:lnTo>
                  <a:lnTo>
                    <a:pt x="4825" y="21589"/>
                  </a:lnTo>
                  <a:lnTo>
                    <a:pt x="11302" y="23367"/>
                  </a:lnTo>
                  <a:lnTo>
                    <a:pt x="16128" y="25273"/>
                  </a:lnTo>
                  <a:lnTo>
                    <a:pt x="24257" y="25273"/>
                  </a:lnTo>
                  <a:lnTo>
                    <a:pt x="30734" y="23367"/>
                  </a:lnTo>
                  <a:lnTo>
                    <a:pt x="35560" y="21589"/>
                  </a:lnTo>
                  <a:lnTo>
                    <a:pt x="38862" y="17906"/>
                  </a:lnTo>
                  <a:lnTo>
                    <a:pt x="42037" y="14350"/>
                  </a:lnTo>
                  <a:lnTo>
                    <a:pt x="42037" y="10667"/>
                  </a:lnTo>
                </a:path>
                <a:path w="199390" h="111125">
                  <a:moveTo>
                    <a:pt x="181355" y="92963"/>
                  </a:moveTo>
                  <a:lnTo>
                    <a:pt x="175260" y="92963"/>
                  </a:lnTo>
                </a:path>
                <a:path w="199390" h="111125">
                  <a:moveTo>
                    <a:pt x="199009" y="106044"/>
                  </a:moveTo>
                  <a:lnTo>
                    <a:pt x="199009" y="101218"/>
                  </a:lnTo>
                  <a:lnTo>
                    <a:pt x="194183" y="97916"/>
                  </a:lnTo>
                  <a:lnTo>
                    <a:pt x="182879" y="92963"/>
                  </a:lnTo>
                </a:path>
                <a:path w="199390" h="111125">
                  <a:moveTo>
                    <a:pt x="163068" y="96012"/>
                  </a:moveTo>
                  <a:lnTo>
                    <a:pt x="158496" y="99313"/>
                  </a:lnTo>
                  <a:lnTo>
                    <a:pt x="156972" y="106044"/>
                  </a:lnTo>
                  <a:lnTo>
                    <a:pt x="156972" y="110998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418576" y="72237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389620" y="710183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4" h="13334">
                  <a:moveTo>
                    <a:pt x="5969" y="4952"/>
                  </a:moveTo>
                  <a:lnTo>
                    <a:pt x="0" y="9778"/>
                  </a:lnTo>
                  <a:lnTo>
                    <a:pt x="3048" y="11429"/>
                  </a:lnTo>
                  <a:lnTo>
                    <a:pt x="9016" y="6603"/>
                  </a:lnTo>
                  <a:lnTo>
                    <a:pt x="14985" y="13080"/>
                  </a:lnTo>
                  <a:lnTo>
                    <a:pt x="18033" y="9778"/>
                  </a:lnTo>
                  <a:lnTo>
                    <a:pt x="13461" y="4952"/>
                  </a:lnTo>
                  <a:lnTo>
                    <a:pt x="19557" y="3301"/>
                  </a:lnTo>
                  <a:lnTo>
                    <a:pt x="14985" y="0"/>
                  </a:lnTo>
                  <a:lnTo>
                    <a:pt x="9016" y="1650"/>
                  </a:lnTo>
                  <a:lnTo>
                    <a:pt x="3048" y="0"/>
                  </a:lnTo>
                  <a:lnTo>
                    <a:pt x="0" y="1650"/>
                  </a:lnTo>
                  <a:lnTo>
                    <a:pt x="5969" y="4952"/>
                  </a:lnTo>
                  <a:close/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401811" y="7086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634" y="-4572"/>
                  </a:moveTo>
                  <a:lnTo>
                    <a:pt x="634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386571" y="708660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9144" y="0"/>
                  </a:moveTo>
                  <a:lnTo>
                    <a:pt x="4572" y="0"/>
                  </a:lnTo>
                  <a:lnTo>
                    <a:pt x="0" y="4063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377427" y="72237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1270" y="-4572"/>
                  </a:moveTo>
                  <a:lnTo>
                    <a:pt x="1270" y="4572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77427" y="72669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761"/>
                  </a:moveTo>
                  <a:lnTo>
                    <a:pt x="4572" y="761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401811" y="71539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5240" y="17525"/>
                  </a:moveTo>
                  <a:lnTo>
                    <a:pt x="17780" y="15621"/>
                  </a:lnTo>
                  <a:lnTo>
                    <a:pt x="17780" y="11557"/>
                  </a:lnTo>
                </a:path>
                <a:path w="17779" h="17779">
                  <a:moveTo>
                    <a:pt x="0" y="5334"/>
                  </a:moveTo>
                  <a:lnTo>
                    <a:pt x="1524" y="0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395715" y="71539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4572" y="2666"/>
                  </a:moveTo>
                  <a:lnTo>
                    <a:pt x="4572" y="2666"/>
                  </a:lnTo>
                </a:path>
              </a:pathLst>
            </a:custGeom>
            <a:ln w="533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403335" y="710183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524" y="0"/>
                  </a:moveTo>
                  <a:lnTo>
                    <a:pt x="0" y="520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401811" y="71894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8"/>
                  </a:moveTo>
                  <a:lnTo>
                    <a:pt x="4572" y="888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392667" y="710183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0" y="0"/>
                  </a:moveTo>
                  <a:lnTo>
                    <a:pt x="1524" y="5206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395715" y="71716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88"/>
                  </a:moveTo>
                  <a:lnTo>
                    <a:pt x="4572" y="888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398764" y="71196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4572" y="2603"/>
                  </a:moveTo>
                  <a:lnTo>
                    <a:pt x="4572" y="2603"/>
                  </a:lnTo>
                </a:path>
              </a:pathLst>
            </a:custGeom>
            <a:ln w="5207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377427" y="708660"/>
              <a:ext cx="42545" cy="27305"/>
            </a:xfrm>
            <a:custGeom>
              <a:avLst/>
              <a:gdLst/>
              <a:ahLst/>
              <a:cxnLst/>
              <a:rect l="l" t="t" r="r" b="b"/>
              <a:pathLst>
                <a:path w="42545" h="27304">
                  <a:moveTo>
                    <a:pt x="8000" y="3428"/>
                  </a:moveTo>
                  <a:lnTo>
                    <a:pt x="3175" y="6985"/>
                  </a:lnTo>
                  <a:lnTo>
                    <a:pt x="1524" y="10413"/>
                  </a:lnTo>
                  <a:lnTo>
                    <a:pt x="1524" y="13842"/>
                  </a:lnTo>
                  <a:lnTo>
                    <a:pt x="3175" y="17272"/>
                  </a:lnTo>
                  <a:lnTo>
                    <a:pt x="8000" y="20827"/>
                  </a:lnTo>
                  <a:lnTo>
                    <a:pt x="12953" y="24256"/>
                  </a:lnTo>
                  <a:lnTo>
                    <a:pt x="19430" y="24256"/>
                  </a:lnTo>
                  <a:lnTo>
                    <a:pt x="26035" y="24256"/>
                  </a:lnTo>
                  <a:lnTo>
                    <a:pt x="32512" y="22478"/>
                  </a:lnTo>
                  <a:lnTo>
                    <a:pt x="37465" y="19050"/>
                  </a:lnTo>
                  <a:lnTo>
                    <a:pt x="40767" y="15620"/>
                  </a:lnTo>
                  <a:lnTo>
                    <a:pt x="42418" y="12064"/>
                  </a:lnTo>
                  <a:lnTo>
                    <a:pt x="40767" y="8636"/>
                  </a:lnTo>
                  <a:lnTo>
                    <a:pt x="37465" y="3428"/>
                  </a:lnTo>
                  <a:lnTo>
                    <a:pt x="32512" y="1777"/>
                  </a:lnTo>
                  <a:lnTo>
                    <a:pt x="26035" y="0"/>
                  </a:lnTo>
                </a:path>
                <a:path w="42545" h="27304">
                  <a:moveTo>
                    <a:pt x="0" y="13715"/>
                  </a:moveTo>
                  <a:lnTo>
                    <a:pt x="0" y="15366"/>
                  </a:lnTo>
                  <a:lnTo>
                    <a:pt x="1650" y="18668"/>
                  </a:lnTo>
                  <a:lnTo>
                    <a:pt x="6476" y="21970"/>
                  </a:lnTo>
                  <a:lnTo>
                    <a:pt x="11302" y="25145"/>
                  </a:lnTo>
                  <a:lnTo>
                    <a:pt x="17779" y="25145"/>
                  </a:lnTo>
                  <a:lnTo>
                    <a:pt x="24256" y="26797"/>
                  </a:lnTo>
                  <a:lnTo>
                    <a:pt x="30733" y="25145"/>
                  </a:lnTo>
                  <a:lnTo>
                    <a:pt x="35560" y="23494"/>
                  </a:lnTo>
                  <a:lnTo>
                    <a:pt x="40386" y="20319"/>
                  </a:lnTo>
                  <a:lnTo>
                    <a:pt x="42037" y="15366"/>
                  </a:lnTo>
                  <a:lnTo>
                    <a:pt x="42037" y="13715"/>
                  </a:lnTo>
                </a:path>
              </a:pathLst>
            </a:custGeom>
            <a:ln w="9144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78139" y="629411"/>
              <a:ext cx="164592" cy="147827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8695308" y="872489"/>
              <a:ext cx="5080" cy="3968750"/>
            </a:xfrm>
            <a:custGeom>
              <a:avLst/>
              <a:gdLst/>
              <a:ahLst/>
              <a:cxnLst/>
              <a:rect l="l" t="t" r="r" b="b"/>
              <a:pathLst>
                <a:path w="5079" h="3968750">
                  <a:moveTo>
                    <a:pt x="4699" y="0"/>
                  </a:moveTo>
                  <a:lnTo>
                    <a:pt x="4699" y="3960114"/>
                  </a:lnTo>
                </a:path>
                <a:path w="5079" h="3968750">
                  <a:moveTo>
                    <a:pt x="0" y="3968369"/>
                  </a:moveTo>
                  <a:lnTo>
                    <a:pt x="0" y="660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663558" y="892428"/>
              <a:ext cx="9525" cy="3966845"/>
            </a:xfrm>
            <a:custGeom>
              <a:avLst/>
              <a:gdLst/>
              <a:ahLst/>
              <a:cxnLst/>
              <a:rect l="l" t="t" r="r" b="b"/>
              <a:pathLst>
                <a:path w="9525" h="3966845">
                  <a:moveTo>
                    <a:pt x="4762" y="-4572"/>
                  </a:moveTo>
                  <a:lnTo>
                    <a:pt x="4762" y="3971417"/>
                  </a:lnTo>
                </a:path>
              </a:pathLst>
            </a:custGeom>
            <a:ln w="18669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817484" y="912494"/>
              <a:ext cx="605155" cy="4109085"/>
            </a:xfrm>
            <a:custGeom>
              <a:avLst/>
              <a:gdLst/>
              <a:ahLst/>
              <a:cxnLst/>
              <a:rect l="l" t="t" r="r" b="b"/>
              <a:pathLst>
                <a:path w="605154" h="4109085">
                  <a:moveTo>
                    <a:pt x="604774" y="131825"/>
                  </a:moveTo>
                  <a:lnTo>
                    <a:pt x="604774" y="4091940"/>
                  </a:lnTo>
                </a:path>
                <a:path w="605154" h="4109085">
                  <a:moveTo>
                    <a:pt x="598424" y="4093591"/>
                  </a:moveTo>
                  <a:lnTo>
                    <a:pt x="598424" y="135127"/>
                  </a:lnTo>
                </a:path>
                <a:path w="605154" h="4109085">
                  <a:moveTo>
                    <a:pt x="509524" y="148462"/>
                  </a:moveTo>
                  <a:lnTo>
                    <a:pt x="509524" y="4108704"/>
                  </a:lnTo>
                </a:path>
                <a:path w="605154" h="4109085">
                  <a:moveTo>
                    <a:pt x="501650" y="4108704"/>
                  </a:moveTo>
                  <a:lnTo>
                    <a:pt x="501650" y="148462"/>
                  </a:lnTo>
                </a:path>
                <a:path w="605154" h="4109085">
                  <a:moveTo>
                    <a:pt x="409575" y="133476"/>
                  </a:moveTo>
                  <a:lnTo>
                    <a:pt x="409575" y="4093591"/>
                  </a:lnTo>
                </a:path>
                <a:path w="605154" h="4109085">
                  <a:moveTo>
                    <a:pt x="403225" y="4091940"/>
                  </a:moveTo>
                  <a:lnTo>
                    <a:pt x="184150" y="3958462"/>
                  </a:lnTo>
                  <a:lnTo>
                    <a:pt x="184150" y="0"/>
                  </a:lnTo>
                </a:path>
                <a:path w="605154" h="4109085">
                  <a:moveTo>
                    <a:pt x="403225" y="4091940"/>
                  </a:moveTo>
                  <a:lnTo>
                    <a:pt x="403225" y="131825"/>
                  </a:lnTo>
                </a:path>
                <a:path w="605154" h="4109085">
                  <a:moveTo>
                    <a:pt x="19050" y="1168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969884" y="7589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974710" y="7589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961185" y="7611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952485" y="7706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935785" y="772794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9525" y="0"/>
                  </a:moveTo>
                  <a:lnTo>
                    <a:pt x="9525" y="9144"/>
                  </a:lnTo>
                </a:path>
                <a:path w="9525" h="14604">
                  <a:moveTo>
                    <a:pt x="0" y="4953"/>
                  </a:moveTo>
                  <a:lnTo>
                    <a:pt x="0" y="14097"/>
                  </a:lnTo>
                </a:path>
                <a:path w="9525" h="14604">
                  <a:moveTo>
                    <a:pt x="6350" y="4953"/>
                  </a:moveTo>
                  <a:lnTo>
                    <a:pt x="6350" y="1409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921497" y="78447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913560" y="784479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19050" y="0"/>
                  </a:moveTo>
                  <a:lnTo>
                    <a:pt x="19050" y="9144"/>
                  </a:lnTo>
                </a:path>
                <a:path w="25400" h="14604">
                  <a:moveTo>
                    <a:pt x="25400" y="0"/>
                  </a:moveTo>
                  <a:lnTo>
                    <a:pt x="25400" y="9144"/>
                  </a:lnTo>
                </a:path>
                <a:path w="25400" h="14604">
                  <a:moveTo>
                    <a:pt x="0" y="4952"/>
                  </a:moveTo>
                  <a:lnTo>
                    <a:pt x="0" y="1409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7918322" y="78943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935785" y="7894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904860" y="8007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910385" y="79616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921497" y="79616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932610" y="79616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896097" y="80276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907210" y="80276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918322" y="80276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881810" y="802767"/>
              <a:ext cx="60325" cy="14604"/>
            </a:xfrm>
            <a:custGeom>
              <a:avLst/>
              <a:gdLst/>
              <a:ahLst/>
              <a:cxnLst/>
              <a:rect l="l" t="t" r="r" b="b"/>
              <a:pathLst>
                <a:path w="60325" h="14605">
                  <a:moveTo>
                    <a:pt x="53975" y="0"/>
                  </a:moveTo>
                  <a:lnTo>
                    <a:pt x="53975" y="9144"/>
                  </a:lnTo>
                </a:path>
                <a:path w="60325" h="14605">
                  <a:moveTo>
                    <a:pt x="60325" y="0"/>
                  </a:moveTo>
                  <a:lnTo>
                    <a:pt x="60325" y="9144"/>
                  </a:lnTo>
                </a:path>
                <a:path w="60325" h="14605">
                  <a:moveTo>
                    <a:pt x="0" y="5080"/>
                  </a:moveTo>
                  <a:lnTo>
                    <a:pt x="0" y="14224"/>
                  </a:lnTo>
                </a:path>
                <a:path w="60325" h="14605">
                  <a:moveTo>
                    <a:pt x="6350" y="5080"/>
                  </a:moveTo>
                  <a:lnTo>
                    <a:pt x="6350" y="1422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892922" y="80784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7910385" y="80784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7921497" y="80784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7932610" y="80784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7873872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884985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896097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7907210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918322" y="8144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935785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946897" y="8144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865109" y="82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7870697" y="8195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7881810" y="8195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892922" y="81953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910385" y="8195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921497" y="8195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7932610" y="81953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7949310" y="82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7856410" y="826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7867522" y="82613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7884985" y="826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7896097" y="826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7907210" y="826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7918322" y="82613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7935785" y="826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7842122" y="826135"/>
              <a:ext cx="111125" cy="14604"/>
            </a:xfrm>
            <a:custGeom>
              <a:avLst/>
              <a:gdLst/>
              <a:ahLst/>
              <a:cxnLst/>
              <a:rect l="l" t="t" r="r" b="b"/>
              <a:pathLst>
                <a:path w="111125" h="14605">
                  <a:moveTo>
                    <a:pt x="104775" y="0"/>
                  </a:moveTo>
                  <a:lnTo>
                    <a:pt x="104775" y="9144"/>
                  </a:lnTo>
                </a:path>
                <a:path w="111125" h="14605">
                  <a:moveTo>
                    <a:pt x="111125" y="0"/>
                  </a:moveTo>
                  <a:lnTo>
                    <a:pt x="111125" y="9144"/>
                  </a:lnTo>
                </a:path>
                <a:path w="111125" h="14605">
                  <a:moveTo>
                    <a:pt x="0" y="4952"/>
                  </a:moveTo>
                  <a:lnTo>
                    <a:pt x="0" y="14097"/>
                  </a:lnTo>
                </a:path>
                <a:path w="111125" h="14605">
                  <a:moveTo>
                    <a:pt x="6350" y="4952"/>
                  </a:moveTo>
                  <a:lnTo>
                    <a:pt x="6350" y="14097"/>
                  </a:lnTo>
                </a:path>
                <a:path w="111125" h="14605">
                  <a:moveTo>
                    <a:pt x="12700" y="4952"/>
                  </a:moveTo>
                  <a:lnTo>
                    <a:pt x="12700" y="1409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7859585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7870697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7881810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7892922" y="83108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910385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921497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932610" y="83108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7950072" y="83108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7834185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845297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7856410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7867522" y="83781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7884159" y="8423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7793735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7983410" y="87960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7972297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961185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950072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7932610" y="87960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7921497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7910385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892922" y="87960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881810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870697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859585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842122" y="87960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831010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7819897" y="87960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7814309" y="8841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7797672" y="872870"/>
              <a:ext cx="200025" cy="15875"/>
            </a:xfrm>
            <a:custGeom>
              <a:avLst/>
              <a:gdLst/>
              <a:ahLst/>
              <a:cxnLst/>
              <a:rect l="l" t="t" r="r" b="b"/>
              <a:pathLst>
                <a:path w="200025" h="15875">
                  <a:moveTo>
                    <a:pt x="11175" y="6731"/>
                  </a:moveTo>
                  <a:lnTo>
                    <a:pt x="11175" y="15875"/>
                  </a:lnTo>
                </a:path>
                <a:path w="200025" h="15875">
                  <a:moveTo>
                    <a:pt x="4825" y="6731"/>
                  </a:moveTo>
                  <a:lnTo>
                    <a:pt x="4825" y="15875"/>
                  </a:lnTo>
                </a:path>
                <a:path w="200025" h="15875">
                  <a:moveTo>
                    <a:pt x="0" y="6731"/>
                  </a:moveTo>
                  <a:lnTo>
                    <a:pt x="0" y="15875"/>
                  </a:lnTo>
                </a:path>
                <a:path w="200025" h="15875">
                  <a:moveTo>
                    <a:pt x="200025" y="0"/>
                  </a:moveTo>
                  <a:lnTo>
                    <a:pt x="2000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7986585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975472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958010" y="87287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946897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935785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918322" y="87287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907210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896097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884985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67522" y="87287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856410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845297" y="8728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823136" y="872870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399" y="0"/>
                  </a:moveTo>
                  <a:lnTo>
                    <a:pt x="17399" y="9144"/>
                  </a:lnTo>
                </a:path>
                <a:path w="17779" h="9525">
                  <a:moveTo>
                    <a:pt x="11049" y="0"/>
                  </a:moveTo>
                  <a:lnTo>
                    <a:pt x="11049" y="9144"/>
                  </a:lnTo>
                </a:path>
                <a:path w="17779" h="9525">
                  <a:moveTo>
                    <a:pt x="4699" y="0"/>
                  </a:moveTo>
                  <a:lnTo>
                    <a:pt x="4699" y="9144"/>
                  </a:lnTo>
                </a:path>
                <a:path w="177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815960" y="8774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811134" y="8774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804911" y="8774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800085" y="8774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793735" y="8774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983410" y="86791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972297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961185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950072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932610" y="86791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921497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910385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892922" y="86791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881810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870697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7859585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7842122" y="86791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7831010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7819897" y="8679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814309" y="872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797672" y="861186"/>
              <a:ext cx="200025" cy="15875"/>
            </a:xfrm>
            <a:custGeom>
              <a:avLst/>
              <a:gdLst/>
              <a:ahLst/>
              <a:cxnLst/>
              <a:rect l="l" t="t" r="r" b="b"/>
              <a:pathLst>
                <a:path w="200025" h="15875">
                  <a:moveTo>
                    <a:pt x="11175" y="6730"/>
                  </a:moveTo>
                  <a:lnTo>
                    <a:pt x="11175" y="15875"/>
                  </a:lnTo>
                </a:path>
                <a:path w="200025" h="15875">
                  <a:moveTo>
                    <a:pt x="4825" y="6730"/>
                  </a:moveTo>
                  <a:lnTo>
                    <a:pt x="4825" y="15875"/>
                  </a:lnTo>
                </a:path>
                <a:path w="200025" h="15875">
                  <a:moveTo>
                    <a:pt x="0" y="6730"/>
                  </a:moveTo>
                  <a:lnTo>
                    <a:pt x="0" y="15875"/>
                  </a:lnTo>
                </a:path>
                <a:path w="200025" h="15875">
                  <a:moveTo>
                    <a:pt x="200025" y="0"/>
                  </a:moveTo>
                  <a:lnTo>
                    <a:pt x="2000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986585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975472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958010" y="86118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946897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935785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918322" y="86118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7907210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7896097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7884985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867522" y="86118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7856410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7845297" y="8611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7823136" y="861186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399" y="0"/>
                  </a:moveTo>
                  <a:lnTo>
                    <a:pt x="17399" y="9144"/>
                  </a:lnTo>
                </a:path>
                <a:path w="17779" h="9525">
                  <a:moveTo>
                    <a:pt x="11049" y="0"/>
                  </a:moveTo>
                  <a:lnTo>
                    <a:pt x="11049" y="9144"/>
                  </a:lnTo>
                </a:path>
                <a:path w="17779" h="9525">
                  <a:moveTo>
                    <a:pt x="4699" y="0"/>
                  </a:moveTo>
                  <a:lnTo>
                    <a:pt x="4699" y="9144"/>
                  </a:lnTo>
                </a:path>
                <a:path w="177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7815960" y="86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7811134" y="86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804911" y="86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800085" y="86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793735" y="8657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983410" y="8562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972297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961185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950072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932610" y="8562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921497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910385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892922" y="8562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881810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7870697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859585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842122" y="8562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7831010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7819897" y="8562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814309" y="8608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802498" y="849503"/>
              <a:ext cx="195580" cy="15875"/>
            </a:xfrm>
            <a:custGeom>
              <a:avLst/>
              <a:gdLst/>
              <a:ahLst/>
              <a:cxnLst/>
              <a:rect l="l" t="t" r="r" b="b"/>
              <a:pathLst>
                <a:path w="195579" h="15875">
                  <a:moveTo>
                    <a:pt x="6350" y="6730"/>
                  </a:moveTo>
                  <a:lnTo>
                    <a:pt x="6350" y="15875"/>
                  </a:lnTo>
                </a:path>
                <a:path w="195579" h="15875">
                  <a:moveTo>
                    <a:pt x="0" y="6730"/>
                  </a:moveTo>
                  <a:lnTo>
                    <a:pt x="0" y="15875"/>
                  </a:lnTo>
                </a:path>
                <a:path w="195579" h="15875">
                  <a:moveTo>
                    <a:pt x="195199" y="0"/>
                  </a:moveTo>
                  <a:lnTo>
                    <a:pt x="195199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7985759" y="8540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975472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958010" y="84950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946897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935785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918322" y="84950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907210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896097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7884985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7867522" y="84950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7856410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7845297" y="849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823136" y="84950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399" y="0"/>
                  </a:moveTo>
                  <a:lnTo>
                    <a:pt x="17399" y="9144"/>
                  </a:lnTo>
                </a:path>
                <a:path w="17779" h="9525">
                  <a:moveTo>
                    <a:pt x="11049" y="0"/>
                  </a:moveTo>
                  <a:lnTo>
                    <a:pt x="11049" y="9144"/>
                  </a:lnTo>
                </a:path>
                <a:path w="17779" h="9525">
                  <a:moveTo>
                    <a:pt x="4699" y="0"/>
                  </a:moveTo>
                  <a:lnTo>
                    <a:pt x="4699" y="9144"/>
                  </a:lnTo>
                </a:path>
                <a:path w="177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7816722" y="844550"/>
              <a:ext cx="161925" cy="14604"/>
            </a:xfrm>
            <a:custGeom>
              <a:avLst/>
              <a:gdLst/>
              <a:ahLst/>
              <a:cxnLst/>
              <a:rect l="l" t="t" r="r" b="b"/>
              <a:pathLst>
                <a:path w="161925" h="14605">
                  <a:moveTo>
                    <a:pt x="0" y="4952"/>
                  </a:moveTo>
                  <a:lnTo>
                    <a:pt x="0" y="14097"/>
                  </a:lnTo>
                </a:path>
                <a:path w="161925" h="14605">
                  <a:moveTo>
                    <a:pt x="161925" y="0"/>
                  </a:moveTo>
                  <a:lnTo>
                    <a:pt x="161925" y="9144"/>
                  </a:lnTo>
                </a:path>
                <a:path w="161925" h="14605">
                  <a:moveTo>
                    <a:pt x="155575" y="0"/>
                  </a:moveTo>
                  <a:lnTo>
                    <a:pt x="1555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7961185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7950072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7932610" y="8445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921497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7910385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892922" y="8445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881810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870697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7859585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7842122" y="8445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7831010" y="8445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825485" y="8491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958010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946897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935785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918322" y="83781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7907210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7896097" y="837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890509" y="8423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950072" y="9513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932610" y="95135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921497" y="9513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910385" y="9513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905622" y="9446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92075" h="15875">
                  <a:moveTo>
                    <a:pt x="0" y="6730"/>
                  </a:moveTo>
                  <a:lnTo>
                    <a:pt x="0" y="15875"/>
                  </a:lnTo>
                </a:path>
                <a:path w="92075" h="1587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986585" y="944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975472" y="944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958010" y="94462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946897" y="944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935785" y="944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918322" y="94462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907210" y="944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901685" y="949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983410" y="93967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972297" y="9396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961185" y="9396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950072" y="9396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932610" y="93967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921497" y="9396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910385" y="9396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905622" y="932942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92075" h="15875">
                  <a:moveTo>
                    <a:pt x="0" y="6731"/>
                  </a:moveTo>
                  <a:lnTo>
                    <a:pt x="0" y="15875"/>
                  </a:lnTo>
                </a:path>
                <a:path w="92075" h="1587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7986585" y="9329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975472" y="9329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958010" y="93294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946897" y="9329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935785" y="9329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918322" y="93294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907210" y="9329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901685" y="9375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7983410" y="926211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972297" y="9262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961185" y="9262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950072" y="9262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932610" y="926211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921497" y="9262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910385" y="9262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905622" y="921258"/>
              <a:ext cx="92075" cy="14604"/>
            </a:xfrm>
            <a:custGeom>
              <a:avLst/>
              <a:gdLst/>
              <a:ahLst/>
              <a:cxnLst/>
              <a:rect l="l" t="t" r="r" b="b"/>
              <a:pathLst>
                <a:path w="92075" h="14605">
                  <a:moveTo>
                    <a:pt x="0" y="4953"/>
                  </a:moveTo>
                  <a:lnTo>
                    <a:pt x="0" y="14097"/>
                  </a:lnTo>
                </a:path>
                <a:path w="92075" h="1460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86585" y="9212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75472" y="9212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958010" y="9212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946897" y="9212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935785" y="9212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918322" y="9212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07210" y="9212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794497" y="921258"/>
              <a:ext cx="107950" cy="9525"/>
            </a:xfrm>
            <a:custGeom>
              <a:avLst/>
              <a:gdLst/>
              <a:ahLst/>
              <a:cxnLst/>
              <a:rect l="l" t="t" r="r" b="b"/>
              <a:pathLst>
                <a:path w="107950" h="9525">
                  <a:moveTo>
                    <a:pt x="107950" y="0"/>
                  </a:moveTo>
                  <a:lnTo>
                    <a:pt x="107950" y="9144"/>
                  </a:lnTo>
                </a:path>
                <a:path w="1079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983410" y="91452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972297" y="9145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961185" y="9145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950072" y="9145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932610" y="91452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921497" y="9145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910385" y="9145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797672" y="909573"/>
              <a:ext cx="200025" cy="14604"/>
            </a:xfrm>
            <a:custGeom>
              <a:avLst/>
              <a:gdLst/>
              <a:ahLst/>
              <a:cxnLst/>
              <a:rect l="l" t="t" r="r" b="b"/>
              <a:pathLst>
                <a:path w="200025" h="14605">
                  <a:moveTo>
                    <a:pt x="107950" y="4952"/>
                  </a:moveTo>
                  <a:lnTo>
                    <a:pt x="107950" y="14097"/>
                  </a:lnTo>
                </a:path>
                <a:path w="200025" h="14605">
                  <a:moveTo>
                    <a:pt x="4825" y="4952"/>
                  </a:moveTo>
                  <a:lnTo>
                    <a:pt x="4825" y="14097"/>
                  </a:lnTo>
                </a:path>
                <a:path w="200025" h="14605">
                  <a:moveTo>
                    <a:pt x="0" y="4952"/>
                  </a:moveTo>
                  <a:lnTo>
                    <a:pt x="0" y="14097"/>
                  </a:lnTo>
                </a:path>
                <a:path w="200025" h="14605">
                  <a:moveTo>
                    <a:pt x="200025" y="0"/>
                  </a:moveTo>
                  <a:lnTo>
                    <a:pt x="2000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986585" y="909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975472" y="909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958010" y="90957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946897" y="909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935785" y="909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918322" y="90957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907210" y="909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901685" y="914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811134" y="914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804911" y="914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800085" y="914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793735" y="914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983410" y="90284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972297" y="9028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961185" y="9028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950072" y="9028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7932610" y="90284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7921497" y="9028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7910385" y="9028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7819897" y="902842"/>
              <a:ext cx="85725" cy="9525"/>
            </a:xfrm>
            <a:custGeom>
              <a:avLst/>
              <a:gdLst/>
              <a:ahLst/>
              <a:cxnLst/>
              <a:rect l="l" t="t" r="r" b="b"/>
              <a:pathLst>
                <a:path w="85725" h="9525">
                  <a:moveTo>
                    <a:pt x="85725" y="0"/>
                  </a:moveTo>
                  <a:lnTo>
                    <a:pt x="85725" y="9144"/>
                  </a:lnTo>
                </a:path>
                <a:path w="85725" h="9525">
                  <a:moveTo>
                    <a:pt x="6350" y="0"/>
                  </a:moveTo>
                  <a:lnTo>
                    <a:pt x="6350" y="9144"/>
                  </a:lnTo>
                </a:path>
                <a:path w="8572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7814309" y="9074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7797672" y="897889"/>
              <a:ext cx="200025" cy="14604"/>
            </a:xfrm>
            <a:custGeom>
              <a:avLst/>
              <a:gdLst/>
              <a:ahLst/>
              <a:cxnLst/>
              <a:rect l="l" t="t" r="r" b="b"/>
              <a:pathLst>
                <a:path w="200025" h="14605">
                  <a:moveTo>
                    <a:pt x="11175" y="4952"/>
                  </a:moveTo>
                  <a:lnTo>
                    <a:pt x="11175" y="14097"/>
                  </a:lnTo>
                </a:path>
                <a:path w="200025" h="14605">
                  <a:moveTo>
                    <a:pt x="4825" y="4952"/>
                  </a:moveTo>
                  <a:lnTo>
                    <a:pt x="4825" y="14097"/>
                  </a:lnTo>
                </a:path>
                <a:path w="200025" h="14605">
                  <a:moveTo>
                    <a:pt x="0" y="4952"/>
                  </a:moveTo>
                  <a:lnTo>
                    <a:pt x="0" y="14097"/>
                  </a:lnTo>
                </a:path>
                <a:path w="200025" h="14605">
                  <a:moveTo>
                    <a:pt x="200025" y="0"/>
                  </a:moveTo>
                  <a:lnTo>
                    <a:pt x="2000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7986585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7975472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7958010" y="89788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946897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7935785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7918322" y="89788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7907210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7896097" y="8978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7823136" y="89788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399" y="0"/>
                  </a:moveTo>
                  <a:lnTo>
                    <a:pt x="17399" y="9144"/>
                  </a:lnTo>
                </a:path>
                <a:path w="17779" h="9525">
                  <a:moveTo>
                    <a:pt x="11049" y="0"/>
                  </a:moveTo>
                  <a:lnTo>
                    <a:pt x="11049" y="9144"/>
                  </a:lnTo>
                </a:path>
                <a:path w="17779" h="9525">
                  <a:moveTo>
                    <a:pt x="4699" y="0"/>
                  </a:moveTo>
                  <a:lnTo>
                    <a:pt x="4699" y="9144"/>
                  </a:lnTo>
                </a:path>
                <a:path w="177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7815960" y="9024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7811134" y="9024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7804911" y="9024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7800085" y="9024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7793735" y="9024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7983410" y="8911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7972297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7961185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7950072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7932610" y="8911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7921497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7910385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7892922" y="8911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7887334" y="8957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7842122" y="8911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7831010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7819897" y="8911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7814309" y="8957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7797672" y="884555"/>
              <a:ext cx="200025" cy="15875"/>
            </a:xfrm>
            <a:custGeom>
              <a:avLst/>
              <a:gdLst/>
              <a:ahLst/>
              <a:cxnLst/>
              <a:rect l="l" t="t" r="r" b="b"/>
              <a:pathLst>
                <a:path w="200025" h="15875">
                  <a:moveTo>
                    <a:pt x="11175" y="6603"/>
                  </a:moveTo>
                  <a:lnTo>
                    <a:pt x="11175" y="15748"/>
                  </a:lnTo>
                </a:path>
                <a:path w="200025" h="15875">
                  <a:moveTo>
                    <a:pt x="4825" y="6603"/>
                  </a:moveTo>
                  <a:lnTo>
                    <a:pt x="4825" y="15748"/>
                  </a:lnTo>
                </a:path>
                <a:path w="200025" h="15875">
                  <a:moveTo>
                    <a:pt x="0" y="6603"/>
                  </a:moveTo>
                  <a:lnTo>
                    <a:pt x="0" y="15748"/>
                  </a:lnTo>
                </a:path>
                <a:path w="200025" h="15875">
                  <a:moveTo>
                    <a:pt x="200025" y="0"/>
                  </a:moveTo>
                  <a:lnTo>
                    <a:pt x="2000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7986585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7975472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958010" y="88455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7946897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7935785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7918322" y="88455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7907210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896097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7884985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7879460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7856410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7845297" y="8845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7823136" y="884555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399" y="0"/>
                  </a:moveTo>
                  <a:lnTo>
                    <a:pt x="17399" y="9144"/>
                  </a:lnTo>
                </a:path>
                <a:path w="17779" h="9525">
                  <a:moveTo>
                    <a:pt x="11049" y="0"/>
                  </a:moveTo>
                  <a:lnTo>
                    <a:pt x="11049" y="9144"/>
                  </a:lnTo>
                </a:path>
                <a:path w="17779" h="9525">
                  <a:moveTo>
                    <a:pt x="4699" y="0"/>
                  </a:moveTo>
                  <a:lnTo>
                    <a:pt x="4699" y="9144"/>
                  </a:lnTo>
                </a:path>
                <a:path w="177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7815960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7811134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7804911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7800085" y="8891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7901685" y="10443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7983410" y="103479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7972297" y="10347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961185" y="10347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7950072" y="10347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7932610" y="103479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7921497" y="10347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7910385" y="10347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7899272" y="1028064"/>
              <a:ext cx="98425" cy="15875"/>
            </a:xfrm>
            <a:custGeom>
              <a:avLst/>
              <a:gdLst/>
              <a:ahLst/>
              <a:cxnLst/>
              <a:rect l="l" t="t" r="r" b="b"/>
              <a:pathLst>
                <a:path w="98425" h="15875">
                  <a:moveTo>
                    <a:pt x="6350" y="6730"/>
                  </a:moveTo>
                  <a:lnTo>
                    <a:pt x="6350" y="15875"/>
                  </a:lnTo>
                </a:path>
                <a:path w="98425" h="15875">
                  <a:moveTo>
                    <a:pt x="0" y="6730"/>
                  </a:moveTo>
                  <a:lnTo>
                    <a:pt x="0" y="15875"/>
                  </a:lnTo>
                </a:path>
                <a:path w="98425" h="15875">
                  <a:moveTo>
                    <a:pt x="98425" y="0"/>
                  </a:moveTo>
                  <a:lnTo>
                    <a:pt x="984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7986585" y="10280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7975472" y="10280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7958010" y="102806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7946897" y="10280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7935785" y="10280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7918322" y="102806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7907210" y="10280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7901685" y="10326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7983410" y="10213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7972297" y="10213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7961185" y="10213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7950072" y="10213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7932610" y="102133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7921497" y="10213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7910385" y="10213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7899272" y="1016380"/>
              <a:ext cx="98425" cy="14604"/>
            </a:xfrm>
            <a:custGeom>
              <a:avLst/>
              <a:gdLst/>
              <a:ahLst/>
              <a:cxnLst/>
              <a:rect l="l" t="t" r="r" b="b"/>
              <a:pathLst>
                <a:path w="98425" h="14605">
                  <a:moveTo>
                    <a:pt x="6350" y="4952"/>
                  </a:moveTo>
                  <a:lnTo>
                    <a:pt x="6350" y="14097"/>
                  </a:lnTo>
                </a:path>
                <a:path w="98425" h="14605">
                  <a:moveTo>
                    <a:pt x="0" y="4952"/>
                  </a:moveTo>
                  <a:lnTo>
                    <a:pt x="0" y="14097"/>
                  </a:lnTo>
                </a:path>
                <a:path w="98425" h="14605">
                  <a:moveTo>
                    <a:pt x="98425" y="0"/>
                  </a:moveTo>
                  <a:lnTo>
                    <a:pt x="984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7986585" y="10163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7975472" y="10163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7958010" y="101638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946897" y="10163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7935785" y="10163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7918322" y="101638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7907210" y="10163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901685" y="1020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7983410" y="10096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7972297" y="10096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7961185" y="10096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7950072" y="10096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7932610" y="10096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7921497" y="10096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7910385" y="10096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7899272" y="1004697"/>
              <a:ext cx="98425" cy="14604"/>
            </a:xfrm>
            <a:custGeom>
              <a:avLst/>
              <a:gdLst/>
              <a:ahLst/>
              <a:cxnLst/>
              <a:rect l="l" t="t" r="r" b="b"/>
              <a:pathLst>
                <a:path w="98425" h="14605">
                  <a:moveTo>
                    <a:pt x="6350" y="4952"/>
                  </a:moveTo>
                  <a:lnTo>
                    <a:pt x="6350" y="14097"/>
                  </a:lnTo>
                </a:path>
                <a:path w="98425" h="14605">
                  <a:moveTo>
                    <a:pt x="0" y="4952"/>
                  </a:moveTo>
                  <a:lnTo>
                    <a:pt x="0" y="14097"/>
                  </a:lnTo>
                </a:path>
                <a:path w="98425" h="14605">
                  <a:moveTo>
                    <a:pt x="98425" y="0"/>
                  </a:moveTo>
                  <a:lnTo>
                    <a:pt x="984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7986585" y="10046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975472" y="10046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958010" y="100469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946897" y="10046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7935785" y="10046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918322" y="100469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7907210" y="10046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7901685" y="10092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7983410" y="99796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7972297" y="9979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7961185" y="9979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7950072" y="9979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7932610" y="99796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7921497" y="9979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7910385" y="9979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7905622" y="993013"/>
              <a:ext cx="92075" cy="14604"/>
            </a:xfrm>
            <a:custGeom>
              <a:avLst/>
              <a:gdLst/>
              <a:ahLst/>
              <a:cxnLst/>
              <a:rect l="l" t="t" r="r" b="b"/>
              <a:pathLst>
                <a:path w="92075" h="14605">
                  <a:moveTo>
                    <a:pt x="0" y="4952"/>
                  </a:moveTo>
                  <a:lnTo>
                    <a:pt x="0" y="14097"/>
                  </a:lnTo>
                </a:path>
                <a:path w="92075" h="1460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7986585" y="9930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7975472" y="9930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7958010" y="99301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7946897" y="9930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7935785" y="9930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7918322" y="99301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907210" y="9930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901685" y="9975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7983410" y="986281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7972297" y="98628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7961185" y="98628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7950072" y="98628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7932610" y="986281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7921497" y="98628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7910385" y="98628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7905622" y="979678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92075" h="15875">
                  <a:moveTo>
                    <a:pt x="0" y="6603"/>
                  </a:moveTo>
                  <a:lnTo>
                    <a:pt x="0" y="15748"/>
                  </a:lnTo>
                </a:path>
                <a:path w="92075" h="1587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7986585" y="9796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7975472" y="9796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7958010" y="97967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7946897" y="9796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7935785" y="9796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7918322" y="97967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7907210" y="9796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7901685" y="9842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7983410" y="97459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7972297" y="9745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7961185" y="9745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7950072" y="9745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7932610" y="97459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7921497" y="9745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7910385" y="9745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7905622" y="967994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92075" h="15875">
                  <a:moveTo>
                    <a:pt x="0" y="6604"/>
                  </a:moveTo>
                  <a:lnTo>
                    <a:pt x="0" y="15748"/>
                  </a:lnTo>
                </a:path>
                <a:path w="92075" h="1587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7986585" y="9679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7975472" y="9679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7958010" y="96799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7946897" y="9679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7935785" y="9679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7918322" y="96799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7907210" y="9679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7901685" y="9725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7983410" y="96291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972297" y="9629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961185" y="9629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7950072" y="9629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7932610" y="96291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7921497" y="9629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7910385" y="9629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7905622" y="956309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92075" h="15875">
                  <a:moveTo>
                    <a:pt x="0" y="6603"/>
                  </a:moveTo>
                  <a:lnTo>
                    <a:pt x="0" y="15748"/>
                  </a:lnTo>
                </a:path>
                <a:path w="92075" h="15875">
                  <a:moveTo>
                    <a:pt x="92075" y="0"/>
                  </a:moveTo>
                  <a:lnTo>
                    <a:pt x="920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7986585" y="95630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7975472" y="95630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7958010" y="95630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7946897" y="95630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7935785" y="95630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7918322" y="95630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7907210" y="95630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7901685" y="9608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7983410" y="95135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7972297" y="9513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7961185" y="9513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7918322" y="11231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7907210" y="11231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7901685" y="11277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7983410" y="111645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7972297" y="11164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7961185" y="11164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950072" y="11164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932610" y="111645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921497" y="11164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910385" y="111645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899272" y="1111503"/>
              <a:ext cx="98425" cy="14604"/>
            </a:xfrm>
            <a:custGeom>
              <a:avLst/>
              <a:gdLst/>
              <a:ahLst/>
              <a:cxnLst/>
              <a:rect l="l" t="t" r="r" b="b"/>
              <a:pathLst>
                <a:path w="98425" h="14605">
                  <a:moveTo>
                    <a:pt x="6350" y="4952"/>
                  </a:moveTo>
                  <a:lnTo>
                    <a:pt x="6350" y="14097"/>
                  </a:lnTo>
                </a:path>
                <a:path w="98425" h="14605">
                  <a:moveTo>
                    <a:pt x="0" y="4952"/>
                  </a:moveTo>
                  <a:lnTo>
                    <a:pt x="0" y="14097"/>
                  </a:lnTo>
                </a:path>
                <a:path w="98425" h="14605">
                  <a:moveTo>
                    <a:pt x="98425" y="0"/>
                  </a:moveTo>
                  <a:lnTo>
                    <a:pt x="984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986585" y="1111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7975472" y="1111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7958010" y="111150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7946897" y="1111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7935785" y="1111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7918322" y="111150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7907210" y="11115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7901685" y="11160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7983410" y="110490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7972297" y="11049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7961185" y="11049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7950072" y="11049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7932610" y="110490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7921497" y="11049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7910385" y="11049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7899272" y="1099819"/>
              <a:ext cx="98425" cy="14604"/>
            </a:xfrm>
            <a:custGeom>
              <a:avLst/>
              <a:gdLst/>
              <a:ahLst/>
              <a:cxnLst/>
              <a:rect l="l" t="t" r="r" b="b"/>
              <a:pathLst>
                <a:path w="98425" h="14605">
                  <a:moveTo>
                    <a:pt x="6350" y="5080"/>
                  </a:moveTo>
                  <a:lnTo>
                    <a:pt x="6350" y="14224"/>
                  </a:lnTo>
                </a:path>
                <a:path w="98425" h="14605">
                  <a:moveTo>
                    <a:pt x="0" y="5080"/>
                  </a:moveTo>
                  <a:lnTo>
                    <a:pt x="0" y="14224"/>
                  </a:lnTo>
                </a:path>
                <a:path w="98425" h="14605">
                  <a:moveTo>
                    <a:pt x="98425" y="0"/>
                  </a:moveTo>
                  <a:lnTo>
                    <a:pt x="9842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7986585" y="1099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7975472" y="1099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7958010" y="109981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7946897" y="1099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7935785" y="1099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7918322" y="109981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7907210" y="109981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7901685" y="11043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7983410" y="109321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7972297" y="10932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7961185" y="10932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7950072" y="10932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7932610" y="109321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700" y="0"/>
                  </a:moveTo>
                  <a:lnTo>
                    <a:pt x="12700" y="9144"/>
                  </a:lnTo>
                </a:path>
                <a:path w="12700" h="9525">
                  <a:moveTo>
                    <a:pt x="6350" y="0"/>
                  </a:moveTo>
                  <a:lnTo>
                    <a:pt x="6350" y="9144"/>
                  </a:lnTo>
                </a:path>
                <a:path w="1270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7921497" y="10932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7910385" y="10932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7899272" y="108788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6350" y="5334"/>
                  </a:moveTo>
                  <a:lnTo>
                    <a:pt x="6350" y="14478"/>
                  </a:lnTo>
                </a:path>
                <a:path w="97790" h="14605">
                  <a:moveTo>
                    <a:pt x="0" y="5334"/>
                  </a:moveTo>
                  <a:lnTo>
                    <a:pt x="0" y="14478"/>
                  </a:lnTo>
                </a:path>
                <a:path w="97790" h="14605">
                  <a:moveTo>
                    <a:pt x="97663" y="0"/>
                  </a:moveTo>
                  <a:lnTo>
                    <a:pt x="97663" y="9144"/>
                  </a:lnTo>
                </a:path>
                <a:path w="97790" h="14605">
                  <a:moveTo>
                    <a:pt x="92963" y="0"/>
                  </a:moveTo>
                  <a:lnTo>
                    <a:pt x="92963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7985125" y="1092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7970265" y="108788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7963153" y="1092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7952994" y="108788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7942008" y="108788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7931022" y="108788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7924038" y="1092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7913814" y="108788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7902828" y="108788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7994522" y="1085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7988300" y="1085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7978076" y="1081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7960867" y="108115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7955279" y="1085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7938896" y="108115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7927911" y="1081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7920863" y="1085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7916164" y="1085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7905940" y="1081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7899653" y="107441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7985125" y="107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7970265" y="10744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7963153" y="107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7952994" y="107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7942008" y="107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7931022" y="107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7924038" y="107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7913814" y="107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7902828" y="107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7994522" y="1074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7988300" y="1074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7978076" y="1069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7960867" y="10694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7955279" y="1074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7938896" y="10694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7927911" y="1069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7920863" y="1074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7916164" y="10740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7905940" y="1069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7899653" y="106273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7985125" y="106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7970265" y="10627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7963153" y="106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7952994" y="106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7942008" y="106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7931022" y="106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7924038" y="106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7913814" y="106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7902828" y="106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7994522" y="1062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7988300" y="1062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7978076" y="10577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7960867" y="105778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7955279" y="1062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7938896" y="105778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7927911" y="10577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7920863" y="1062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7916164" y="1062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7905940" y="10577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7899653" y="105105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7985125" y="1055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7970265" y="10510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7963153" y="1055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7952994" y="1051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942008" y="1051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7931022" y="1051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7924038" y="1055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7913814" y="1051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7902828" y="1051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7994522" y="1050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7988300" y="1050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7978076" y="10460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7960867" y="104609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7955279" y="1050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7938896" y="104609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7927911" y="10460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7920863" y="1050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7916164" y="1050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7905940" y="10460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7899653" y="103936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7985125" y="1043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7970265" y="10393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7963153" y="1043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7952994" y="1039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7942008" y="1039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7931022" y="1039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7924038" y="1043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7913814" y="1039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7906765" y="1043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7942008" y="1206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7931022" y="1206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7924038" y="1211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7913814" y="1206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7902828" y="1206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7994522" y="12044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7988300" y="12044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7978076" y="11998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7960867" y="11998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7955279" y="12044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7938896" y="11998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7927911" y="11998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7920863" y="12044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7916164" y="12044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7905940" y="11998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7899653" y="119481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7985125" y="1199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7970265" y="11948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7963153" y="1199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7952994" y="11948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7942008" y="11948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7931022" y="11948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7924038" y="1199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7913814" y="11948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7902828" y="11948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7994522" y="1192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7988300" y="1192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7978076" y="11882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7960867" y="11882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7955279" y="1192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7938896" y="11882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7927911" y="11882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7920863" y="1192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7916164" y="1192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7905940" y="11882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7899653" y="118313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7985125" y="1187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7970265" y="118313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7963153" y="1187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7952994" y="11831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7942008" y="11831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7931022" y="11831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7924038" y="1187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7913814" y="11831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7902828" y="11831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7994522" y="1181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7988300" y="1181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7978076" y="11765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7960867" y="11765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955279" y="1181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938896" y="11765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927911" y="11765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920863" y="1181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916164" y="1181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905940" y="11765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899653" y="11697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985125" y="1174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970265" y="11697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963153" y="1174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952994" y="11697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942008" y="11697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931022" y="11697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924038" y="1174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913814" y="11697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902828" y="11697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994522" y="116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988300" y="116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978076" y="116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960867" y="116471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955279" y="116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938896" y="116471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7927911" y="116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7920863" y="116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7916164" y="116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7905940" y="116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7899653" y="115811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7985125" y="11626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7970265" y="11581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7963153" y="11626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7952994" y="11581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7942008" y="11581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7931022" y="11581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7924038" y="11626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7913814" y="11581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7902828" y="11581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7994522" y="115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7988300" y="115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7978076" y="115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7960867" y="11530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7955279" y="115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7938896" y="11530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7927911" y="115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7920863" y="115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7916164" y="115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7905940" y="115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7899653" y="114642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7985125" y="11510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970265" y="11464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963153" y="11510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952994" y="11464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942008" y="11464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931022" y="11464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924038" y="11510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913814" y="11464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902828" y="11464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994522" y="11459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988300" y="11459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978076" y="11413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960867" y="11413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955279" y="11459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938896" y="11413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927911" y="11413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920863" y="11459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916164" y="11459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905940" y="11413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899653" y="113461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985125" y="11391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970265" y="113461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963153" y="11391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952994" y="11346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942008" y="11346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931022" y="11346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924038" y="11391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913814" y="11346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902828" y="11346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994522" y="1134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988300" y="1134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978076" y="11296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960867" y="11296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955279" y="1134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938896" y="11296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927911" y="11296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920863" y="1134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916164" y="11342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905940" y="11296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899653" y="112293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985125" y="11275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970265" y="11229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963153" y="11275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952994" y="11229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942008" y="11229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931022" y="1122933"/>
              <a:ext cx="39370" cy="176530"/>
            </a:xfrm>
            <a:custGeom>
              <a:avLst/>
              <a:gdLst/>
              <a:ahLst/>
              <a:cxnLst/>
              <a:rect l="l" t="t" r="r" b="b"/>
              <a:pathLst>
                <a:path w="39370" h="176530">
                  <a:moveTo>
                    <a:pt x="4698" y="0"/>
                  </a:moveTo>
                  <a:lnTo>
                    <a:pt x="4698" y="9144"/>
                  </a:lnTo>
                </a:path>
                <a:path w="39370" h="176530">
                  <a:moveTo>
                    <a:pt x="0" y="0"/>
                  </a:moveTo>
                  <a:lnTo>
                    <a:pt x="0" y="9144"/>
                  </a:lnTo>
                </a:path>
                <a:path w="39370" h="176530">
                  <a:moveTo>
                    <a:pt x="39242" y="167259"/>
                  </a:moveTo>
                  <a:lnTo>
                    <a:pt x="39242" y="17640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963153" y="1294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952994" y="1290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942008" y="1290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931022" y="1290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924038" y="1294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913814" y="1290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902828" y="1290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994522" y="1288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988300" y="1288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978076" y="1283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960867" y="12834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955279" y="1288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938896" y="12834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927911" y="1283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920863" y="1288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916164" y="1288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905940" y="1283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899653" y="127850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985125" y="1283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970265" y="12785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963153" y="1283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952994" y="1278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942008" y="1278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931022" y="1278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924038" y="1283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913814" y="1278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902828" y="1278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994522" y="1276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988300" y="1276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978076" y="127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960867" y="12717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955279" y="1276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938896" y="12717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927911" y="127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920863" y="1276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916164" y="1276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905940" y="127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899653" y="126504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985125" y="12696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970265" y="12650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963153" y="12696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952994" y="126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942008" y="126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931022" y="126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924038" y="12696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913814" y="126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902828" y="126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994522" y="1264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988300" y="1264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978076" y="1260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960867" y="1260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955279" y="1264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938896" y="1260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927911" y="1260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920863" y="1264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916164" y="1264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905940" y="1260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99653" y="125336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985125" y="1257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970265" y="125336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963153" y="1257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952994" y="1253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42008" y="1253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31022" y="1253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24038" y="1257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13814" y="1253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02828" y="1253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94522" y="12529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88300" y="12529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78076" y="1248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60867" y="1248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55279" y="12529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38896" y="1248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27911" y="1248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7920863" y="12529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7916164" y="12529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7905940" y="1248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7899653" y="124167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7985125" y="12462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7970265" y="12416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7963153" y="12462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7952994" y="1241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7942008" y="1241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7931022" y="1241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7924038" y="12462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7913814" y="1241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7902828" y="1241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7994522" y="1241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7988300" y="1241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7978076" y="12367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7960867" y="123672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7955279" y="1241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7938896" y="123672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7927911" y="12367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7920863" y="1241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7916164" y="1241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7905940" y="12367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7899653" y="122999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7985125" y="1234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7970265" y="12299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7963153" y="1234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7952994" y="12299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7942008" y="12299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7931022" y="12299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7924038" y="1234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7913814" y="12299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7902828" y="12299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7994522" y="12294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7988300" y="12294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7978076" y="12249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7960867" y="12249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7955279" y="12294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7938896" y="12249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7927911" y="12249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7920863" y="12294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7916164" y="12294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7905940" y="12249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7899653" y="121831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7985125" y="1222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7970265" y="12183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7963153" y="1222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7952994" y="1218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7942008" y="1218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7931022" y="1218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7924038" y="1222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7913814" y="1218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7902828" y="1218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7994522" y="12161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7988300" y="12161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7978076" y="121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7960867" y="12115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7955279" y="12161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7938896" y="12115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7927911" y="121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7920863" y="12161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7916164" y="12161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7905940" y="121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7899653" y="120662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7985125" y="1211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7970265" y="12066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7963153" y="1211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7952994" y="1206627"/>
              <a:ext cx="39370" cy="176530"/>
            </a:xfrm>
            <a:custGeom>
              <a:avLst/>
              <a:gdLst/>
              <a:ahLst/>
              <a:cxnLst/>
              <a:rect l="l" t="t" r="r" b="b"/>
              <a:pathLst>
                <a:path w="39370" h="176530">
                  <a:moveTo>
                    <a:pt x="4698" y="0"/>
                  </a:moveTo>
                  <a:lnTo>
                    <a:pt x="4698" y="9144"/>
                  </a:lnTo>
                </a:path>
                <a:path w="39370" h="176530">
                  <a:moveTo>
                    <a:pt x="0" y="0"/>
                  </a:moveTo>
                  <a:lnTo>
                    <a:pt x="0" y="9144"/>
                  </a:lnTo>
                </a:path>
                <a:path w="39370" h="176530">
                  <a:moveTo>
                    <a:pt x="39242" y="167131"/>
                  </a:moveTo>
                  <a:lnTo>
                    <a:pt x="39242" y="17627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7985125" y="13783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7970265" y="137375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7963153" y="13783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7952994" y="13737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7942008" y="13737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7931022" y="13737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7924038" y="13783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7913814" y="13737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7902828" y="13737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7994522" y="137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7988300" y="137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7978076" y="13671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7960867" y="13671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7955279" y="137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7938896" y="13671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7927911" y="13671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7920863" y="137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7916164" y="137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7905940" y="13671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7899653" y="136042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7985125" y="1364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7970265" y="13604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7963153" y="1364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7952994" y="13604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7942008" y="13604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7931022" y="13604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7924038" y="1364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7913814" y="13604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7902828" y="13604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7994522" y="135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7988300" y="135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7978076" y="1355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7960867" y="13553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7955279" y="135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7938896" y="13553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7927911" y="1355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7920863" y="135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7916164" y="135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7905940" y="1355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899653" y="134873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7985125" y="1353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7970265" y="134873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7963153" y="1353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7952994" y="1348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7942008" y="1348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7931022" y="1348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7924038" y="1353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7913814" y="1348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7902828" y="1348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7994522" y="1348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7988300" y="1348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7978076" y="1343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7960867" y="13436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7955279" y="1348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7938896" y="13436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7927911" y="1343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7920863" y="1348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7916164" y="1348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7905940" y="1343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7899653" y="133705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7985125" y="13416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7970265" y="13370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7963153" y="13416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7952994" y="1337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7942008" y="1337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7931022" y="1337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7924038" y="13416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7913814" y="1337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7902828" y="1337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7994522" y="1336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7988300" y="1336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7978076" y="13319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7960867" y="133197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7955279" y="1336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7938896" y="133197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7927911" y="13319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7920863" y="1336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7916164" y="1336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7905940" y="13319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7899653" y="132524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7985125" y="132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7970265" y="13252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7963153" y="132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7952994" y="13252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7942008" y="13252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7931022" y="13252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7924038" y="132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7913814" y="13252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7902828" y="13252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7994522" y="13232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7988300" y="13232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7978076" y="13186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7960867" y="13186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7955279" y="13232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7938896" y="13186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7927911" y="13186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7920863" y="13232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7916164" y="13232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7905940" y="13186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7899653" y="131356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7985125" y="1318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7970265" y="13135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7963153" y="1318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7952994" y="131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7942008" y="131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7931022" y="131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7924038" y="1318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7913814" y="131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7902828" y="131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7994522" y="1311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7988300" y="1311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7978076" y="130695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7960867" y="130695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7955279" y="1311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7938896" y="130695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7927911" y="130695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7920863" y="1311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7916164" y="1311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7905940" y="130695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7899653" y="130187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7985125" y="1306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7970265" y="130187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7963153" y="1306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7952994" y="13018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7942008" y="13018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7931022" y="13018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7924038" y="1306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7913814" y="13018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7902828" y="13018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7994522" y="1299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7988300" y="1299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7978076" y="1295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7960867" y="12951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7955279" y="1299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7938896" y="12951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7927911" y="1295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7920863" y="1299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7916164" y="1299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7905940" y="1295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7899653" y="129019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7985125" y="1294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7974964" y="129019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7905940" y="1462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7899653" y="145567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7985125" y="1460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7970265" y="145567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7963153" y="1460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7952994" y="14556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7942008" y="14556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7931022" y="14556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7924038" y="1460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7913814" y="14556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7902828" y="14556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7994522" y="14552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7988300" y="14552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7978076" y="14507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7960867" y="14507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7955279" y="14552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7938896" y="14507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7927911" y="14507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7920863" y="14552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7916164" y="14552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7905940" y="14507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7899653" y="144398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7985125" y="14485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7970265" y="14439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7963153" y="14485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7952994" y="1443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7942008" y="1443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7931022" y="1443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7924038" y="14485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7913814" y="1443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7902828" y="1443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7994522" y="14436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7988300" y="14436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7978076" y="14390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7960867" y="14390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7955279" y="14436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7938896" y="14390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7927911" y="14390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7920863" y="14436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7916164" y="14429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7905940" y="14384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7899653" y="143167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7981251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7970265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7963153" y="1436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7952994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7942008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7931022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7924038" y="1436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7913814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7902828" y="1431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7994522" y="14311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7982839" y="14265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7977251" y="14311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7938896" y="1426591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7927911" y="14265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7920863" y="14311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7916164" y="14311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7905940" y="14265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7899653" y="141998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7981251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7970265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7963153" y="1424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7952994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7942008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7931022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7924038" y="1424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7913814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7902828" y="1419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7994522" y="1417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7982839" y="14132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7977251" y="1417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7938896" y="1413255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7927911" y="14132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7920863" y="1417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7916164" y="1417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7905940" y="14132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7899653" y="140830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7981251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7970265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7963153" y="1412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7952994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7942008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7931022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7924038" y="1412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7913814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7902828" y="1408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7994522" y="1406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7982839" y="14015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7977251" y="1406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7938896" y="1401572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7927911" y="1401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7920863" y="1406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7916164" y="1406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7905940" y="1401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7899653" y="139649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7981251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7970265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7963153" y="1401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7952994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7942008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7931022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7924038" y="1401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7913814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7902828" y="1396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7994522" y="13944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7982839" y="13898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7977251" y="13944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7938896" y="1389888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7927911" y="1389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7920863" y="13944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7916164" y="13944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7905940" y="1389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7899653" y="138480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7981251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7970265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7963153" y="13893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7952994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7942008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7931022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7924038" y="13893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7913814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7902828" y="1384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7994522" y="1382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7982839" y="13782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7977251" y="1382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7938896" y="137820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7927911" y="13782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7920863" y="1382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7916164" y="1382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7905940" y="13782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7899653" y="137312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7927911" y="1545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7920863" y="1550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7916164" y="1550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7905940" y="1545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7899653" y="153873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7981251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7970265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7963153" y="1543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7952994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7942008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7931022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7924038" y="1543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7913814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7902828" y="153873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7994522" y="1538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7982839" y="153365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7977251" y="1538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7938896" y="1533652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7927911" y="15336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7920863" y="1538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7916164" y="1538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7905940" y="15336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7899653" y="152704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7981251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7970265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7963153" y="15316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7952994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7942008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7931022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7924038" y="15316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7913814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7902828" y="1527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7994522" y="1526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7982839" y="152196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7977251" y="1526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7938896" y="1521967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7927911" y="1521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7920863" y="1526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7916164" y="1526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7905940" y="1521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7899653" y="15153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7981251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7970265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7963153" y="15199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7952994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7942008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7931022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7924038" y="15199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7913814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7902828" y="1515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7994522" y="15132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7982839" y="15086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7977251" y="15132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7938896" y="150863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7927911" y="15086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7920863" y="15132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7916164" y="15132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7905940" y="15086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7899653" y="150355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7981251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7970265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7963153" y="1508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7952994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7942008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7931022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7924038" y="1508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7913814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7902828" y="1503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7994522" y="1501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7982839" y="14969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7977251" y="1501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7938896" y="1496948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7927911" y="1496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7920863" y="1501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7916164" y="1501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7905940" y="1496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7899653" y="149186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7981251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7970265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7963153" y="1496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7952994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7942008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7931022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7924038" y="1496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7913814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7902828" y="1491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7994522" y="14897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7982839" y="14851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7977251" y="14897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7938896" y="1485138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7927911" y="14851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7920863" y="14897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7916164" y="14897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7905940" y="14851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7899653" y="148018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7981251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7970265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7963153" y="148475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7952994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7942008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7931022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7924038" y="148475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7913814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7902828" y="14801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7994522" y="14780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7982839" y="14734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7977251" y="14780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7938896" y="147345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7927911" y="14734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7920863" y="14780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7916164" y="14780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7905940" y="14734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7899653" y="146850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7981251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7970265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7963153" y="14730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7952994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7942008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7931022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7924038" y="14730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7913814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7902828" y="14685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7994522" y="14663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7982839" y="14617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7977251" y="14663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7938896" y="1461769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7927911" y="14617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7920863" y="14663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7916926" y="1461769"/>
              <a:ext cx="39370" cy="176530"/>
            </a:xfrm>
            <a:custGeom>
              <a:avLst/>
              <a:gdLst/>
              <a:ahLst/>
              <a:cxnLst/>
              <a:rect l="l" t="t" r="r" b="b"/>
              <a:pathLst>
                <a:path w="39370" h="176530">
                  <a:moveTo>
                    <a:pt x="0" y="0"/>
                  </a:moveTo>
                  <a:lnTo>
                    <a:pt x="0" y="9144"/>
                  </a:lnTo>
                </a:path>
                <a:path w="39370" h="176530">
                  <a:moveTo>
                    <a:pt x="39242" y="167259"/>
                  </a:moveTo>
                  <a:lnTo>
                    <a:pt x="39242" y="176403"/>
                  </a:lnTo>
                </a:path>
                <a:path w="39370" h="176530">
                  <a:moveTo>
                    <a:pt x="32892" y="167259"/>
                  </a:moveTo>
                  <a:lnTo>
                    <a:pt x="32892" y="176403"/>
                  </a:lnTo>
                </a:path>
                <a:path w="39370" h="176530">
                  <a:moveTo>
                    <a:pt x="28193" y="167259"/>
                  </a:moveTo>
                  <a:lnTo>
                    <a:pt x="28193" y="176403"/>
                  </a:lnTo>
                </a:path>
                <a:path w="39370" h="176530">
                  <a:moveTo>
                    <a:pt x="21970" y="167259"/>
                  </a:moveTo>
                  <a:lnTo>
                    <a:pt x="21970" y="17640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7927911" y="1629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7920863" y="1633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7916164" y="1633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7905940" y="1629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7899653" y="16222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7981251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7970265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7963153" y="16268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7952994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7942008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7931022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7924038" y="16268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7913814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7902828" y="1622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7994522" y="16219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7982839" y="16173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7977251" y="16219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7938896" y="1617344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7927911" y="1617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7920863" y="16219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7916164" y="16219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7905940" y="1617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7899653" y="161061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7981251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7970265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7963153" y="16151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7952994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7942008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7931022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7924038" y="16151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7913814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7902828" y="1610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7994522" y="16084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7982839" y="160388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7977251" y="16084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7938896" y="160388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7927911" y="16038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7920863" y="16084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7916164" y="16084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7905940" y="16038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7899653" y="159893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7981251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7970265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7963153" y="1603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7952994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7942008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7931022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7924038" y="1603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7913814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7902828" y="15989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7994522" y="15967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7982839" y="159219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7977251" y="15967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7938896" y="1592198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7927911" y="15921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7920863" y="15967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7916164" y="15967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7905940" y="15921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7899653" y="158724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7981251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7970265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7963153" y="1591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7952994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7942008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7931022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7924038" y="1591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7913814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7902828" y="1587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7994522" y="1585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7982839" y="15805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7977251" y="1585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7938896" y="1580514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7927911" y="15805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7920863" y="1585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7916164" y="1585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7905940" y="15805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7899653" y="157556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7981251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7970265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7963153" y="1580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7952994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7942008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7931022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7924038" y="1580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7913814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7902828" y="1575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7994522" y="1573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7982839" y="15688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7977251" y="1573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7938896" y="1568830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7927911" y="1568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7920863" y="1573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7916164" y="1573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7905940" y="1568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7899653" y="156375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7981251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7970265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7963153" y="1568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7952994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7942008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7931022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7924038" y="1568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7913814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7902828" y="1563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7994522" y="1561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7982839" y="155714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7977251" y="1561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7938896" y="1557147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7927911" y="1557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7920863" y="1561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7916164" y="1561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7905940" y="1557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7899653" y="155041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7981251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7970265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7963153" y="15549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7952994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7942008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7931022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7924038" y="15549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7913814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7902828" y="155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7994522" y="1550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7982839" y="154546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7977251" y="1550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7938896" y="154546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7977251" y="1717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7938896" y="1712722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7927911" y="1712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7920863" y="1717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7916164" y="1717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7905940" y="1712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7899653" y="170599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7981251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7970265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7963153" y="1710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7952994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7942008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7931022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7924038" y="1710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7913814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7902828" y="170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7994522" y="1703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7982839" y="16992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7977251" y="1703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7938896" y="1699260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7927911" y="1699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7920863" y="1703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7916164" y="1703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7905940" y="1699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7899653" y="169430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7981251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7970265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7963153" y="16988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7952994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7942008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7931022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7924038" y="16988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7913814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7902828" y="16943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7994522" y="1692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7982839" y="16875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7977251" y="1692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7938896" y="1687576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7927911" y="1687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7920863" y="1692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7916164" y="1692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7905940" y="1687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7899653" y="168249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7981251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7970265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7963153" y="1687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7952994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7942008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7931022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7924038" y="1687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7913814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7902828" y="16824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7994522" y="16804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7982839" y="16758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7977251" y="16804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7938896" y="1675891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7927911" y="16758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7920863" y="16804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7916164" y="16804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7905940" y="16758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7899653" y="167081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7981251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7970265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7963153" y="16753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7952994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7942008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7931022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7924038" y="16753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7913814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7902828" y="1670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7994522" y="166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7982839" y="166420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7977251" y="166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7938896" y="1664207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7927911" y="16642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7920863" y="166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7916164" y="166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7905940" y="16642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7899653" y="165912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7981251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7970265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7963153" y="1663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7952994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7942008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7931022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7924038" y="1663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7913814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7902828" y="1659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7994522" y="1656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7982839" y="16523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7977251" y="1656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7938896" y="1652397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7927911" y="16523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7920863" y="1656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7916164" y="1656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7905940" y="16523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7899653" y="164579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7981251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7970265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7963153" y="16503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7952994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7942008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7931022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7924038" y="16503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7913814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7902828" y="1645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7994522" y="1645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7982839" y="16407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7977251" y="1645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7938896" y="164071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7927911" y="16407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7920863" y="1645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7916164" y="1645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7905940" y="16407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7899653" y="163410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7981251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7970265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7963153" y="1638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7952994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7942008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7931022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7924038" y="1638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7913814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7902828" y="16341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7994522" y="1633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7982839" y="16290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7977251" y="1633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7902828" y="1629028"/>
              <a:ext cx="69215" cy="181610"/>
            </a:xfrm>
            <a:custGeom>
              <a:avLst/>
              <a:gdLst/>
              <a:ahLst/>
              <a:cxnLst/>
              <a:rect l="l" t="t" r="r" b="b"/>
              <a:pathLst>
                <a:path w="69215" h="181610">
                  <a:moveTo>
                    <a:pt x="68961" y="0"/>
                  </a:moveTo>
                  <a:lnTo>
                    <a:pt x="68961" y="9144"/>
                  </a:lnTo>
                </a:path>
                <a:path w="69215" h="181610">
                  <a:moveTo>
                    <a:pt x="64261" y="0"/>
                  </a:moveTo>
                  <a:lnTo>
                    <a:pt x="64261" y="9144"/>
                  </a:lnTo>
                </a:path>
                <a:path w="69215" h="181610">
                  <a:moveTo>
                    <a:pt x="58038" y="0"/>
                  </a:moveTo>
                  <a:lnTo>
                    <a:pt x="58038" y="9144"/>
                  </a:lnTo>
                </a:path>
                <a:path w="69215" h="181610">
                  <a:moveTo>
                    <a:pt x="0" y="172338"/>
                  </a:moveTo>
                  <a:lnTo>
                    <a:pt x="0" y="18148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7994522" y="17992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7982839" y="17946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7977251" y="17992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7938896" y="1794636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7927911" y="17946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7920863" y="17992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7916164" y="17992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7905940" y="17946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7899653" y="178955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7981251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7970265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7963153" y="1794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7952994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7942008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7931022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7924038" y="1794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7913814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7902828" y="1789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7994522" y="1787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7982839" y="17829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7977251" y="1787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7938896" y="1782953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2893" y="0"/>
                  </a:moveTo>
                  <a:lnTo>
                    <a:pt x="32893" y="9144"/>
                  </a:lnTo>
                </a:path>
                <a:path w="33020" h="9525">
                  <a:moveTo>
                    <a:pt x="28194" y="0"/>
                  </a:moveTo>
                  <a:lnTo>
                    <a:pt x="28194" y="9144"/>
                  </a:lnTo>
                </a:path>
                <a:path w="33020" h="9525">
                  <a:moveTo>
                    <a:pt x="21971" y="0"/>
                  </a:moveTo>
                  <a:lnTo>
                    <a:pt x="21971" y="9144"/>
                  </a:lnTo>
                </a:path>
                <a:path w="33020" h="9525">
                  <a:moveTo>
                    <a:pt x="17272" y="0"/>
                  </a:moveTo>
                  <a:lnTo>
                    <a:pt x="17272" y="9144"/>
                  </a:lnTo>
                </a:path>
                <a:path w="33020" h="9525">
                  <a:moveTo>
                    <a:pt x="10922" y="0"/>
                  </a:moveTo>
                  <a:lnTo>
                    <a:pt x="10922" y="9144"/>
                  </a:lnTo>
                </a:path>
                <a:path w="33020" h="9525">
                  <a:moveTo>
                    <a:pt x="6223" y="0"/>
                  </a:moveTo>
                  <a:lnTo>
                    <a:pt x="6223" y="9144"/>
                  </a:lnTo>
                </a:path>
                <a:path w="3302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7927911" y="1782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7920863" y="1787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7916164" y="1787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7905940" y="1782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7899653" y="177800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7981251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7970265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7963153" y="1782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7952994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7942008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7931022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7924038" y="1782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7913814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7902828" y="1778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7994522" y="1775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7982839" y="17713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7977251" y="1775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7956169" y="177139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7949057" y="1775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7938896" y="17713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927911" y="17713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920863" y="1775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916164" y="1775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905940" y="17713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899653" y="176631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981251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970265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7963153" y="1770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952994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7942008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7931022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7924038" y="1770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7913814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7902828" y="1766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7994522" y="17642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7982839" y="17597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7977251" y="17642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7956169" y="175971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7949057" y="17642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7938896" y="17597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7927911" y="17597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7920863" y="17642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7916164" y="17642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7905940" y="17597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7899653" y="175463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7981251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7970265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7963153" y="1759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7952994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7942008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7931022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7924038" y="1759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7913814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7902828" y="1754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7994522" y="1752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7982839" y="17480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7977251" y="1752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7956169" y="174802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7949057" y="1752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7938896" y="17480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7927911" y="1748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7920863" y="1752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7916164" y="1752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7905940" y="1748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7899653" y="17412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7981251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7970265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7963153" y="17458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7952994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7942008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7931022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7924038" y="17458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7913814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7902828" y="1741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7994522" y="1740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7982839" y="17363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7977251" y="1740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7956169" y="173634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7949057" y="1740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7938896" y="17363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7927911" y="1736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7920863" y="1740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7916164" y="1740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7905940" y="1736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7899653" y="172961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7981251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7970265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7963153" y="1734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7952994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7942008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7931022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7924038" y="1734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7913814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7902828" y="1729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7994522" y="1729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7982839" y="17246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7977251" y="1729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7956169" y="17246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7949057" y="1729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7938896" y="17246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7927911" y="1724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7920863" y="1729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7916164" y="1729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7905940" y="1724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7899653" y="171792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7981251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7970265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7963153" y="1722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7952994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7942008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7931022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7924038" y="1722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7913814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7902828" y="1717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7994522" y="17175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7982839" y="17129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7924038" y="1889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7913814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7902828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7994522" y="1882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7982839" y="18780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7977251" y="1882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7956169" y="187807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7949057" y="1882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7938896" y="18780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7927911" y="18780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7920863" y="1882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7916164" y="1882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7905940" y="18780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7899653" y="187312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7981251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7970265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7963153" y="18776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7952994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7942008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7931022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7924038" y="18776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7913814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7902828" y="1873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7994522" y="1870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7982839" y="18663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7977251" y="1870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7956169" y="186639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7949057" y="1870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7938896" y="18663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7927911" y="18663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7920863" y="1870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7916164" y="18709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7905940" y="18663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7899653" y="186143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7981251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7970265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7963153" y="1866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7952994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7942008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7931022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7924038" y="1866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7913814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7902828" y="1861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7994522" y="1859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7982839" y="185470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7977251" y="1859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7956169" y="185470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7949057" y="1859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7938896" y="185470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7927911" y="18547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7920863" y="1859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7916164" y="1859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7905940" y="18547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7899653" y="184975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7981251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7970265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7963153" y="18543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7952994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7942008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7931022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7924038" y="18543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7913814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7902828" y="1849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7994522" y="1847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7982839" y="184302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7977251" y="1847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7956169" y="184302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7949057" y="1847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7938896" y="184302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7927911" y="1843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7920863" y="1847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7916164" y="1847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7905940" y="1843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7899653" y="183642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7981251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7970265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7963153" y="18409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7952994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7942008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7931022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7924038" y="18409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7913814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7902828" y="1836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7994522" y="1835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7982839" y="18313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7977251" y="1835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7956169" y="183133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7949057" y="1835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7938896" y="18313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7927911" y="18313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7920863" y="1835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7916164" y="1835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7905940" y="18313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7899653" y="182473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7981251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7970265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7963153" y="1829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7952994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7942008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7931022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7924038" y="1829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7913814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7902828" y="18247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7994522" y="1824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7982839" y="18196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7977251" y="1824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7956169" y="181965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7949057" y="1824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7938896" y="18196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7927911" y="1819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7920863" y="1824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7916164" y="1824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7905940" y="1819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7899653" y="181305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7981251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7970265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7963153" y="1817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7952994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7942008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7931022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7924038" y="1817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7913814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7902828" y="18130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7994522" y="1812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7982839" y="18079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7977251" y="1812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7956169" y="180797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7949057" y="1812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7938896" y="18079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7927911" y="1807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7920863" y="1812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7916164" y="1812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7905940" y="1807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7899653" y="180136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7981251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7970265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7963153" y="1805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7952994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7942008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7931022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7924038" y="1805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7913814" y="1801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7906765" y="18059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7942008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7931022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7924038" y="1972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7913814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7902828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7994522" y="1966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7982839" y="19615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7977251" y="1966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7956169" y="196151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7949057" y="1966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7938896" y="19615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7927911" y="19615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7920863" y="1966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7916164" y="1966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7905940" y="19615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7899653" y="195643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7981251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7970265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7963153" y="19610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7952994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7942008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7931022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7924038" y="19610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7913814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7902828" y="19564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7994522" y="1954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7982839" y="19498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7977251" y="1954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7956169" y="194983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7949057" y="1954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7938896" y="19498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7927911" y="1949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7920863" y="1954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7916164" y="19544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7905940" y="1949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7899653" y="194475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7981251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7970265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7963153" y="19493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7952994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7942008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7931022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7924038" y="19493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7913814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7902828" y="1944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7994522" y="1942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7982839" y="193814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7977251" y="1942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7956169" y="193814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7949057" y="1942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7938896" y="193814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7927911" y="1938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7920863" y="1942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7916164" y="1942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7905940" y="1938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7899653" y="193141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7981251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7970265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7963153" y="19359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7952994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7942008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7931022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7924038" y="19359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7913814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7902828" y="1931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7994522" y="1931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7982839" y="192646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7977251" y="1931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7956169" y="192646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7949057" y="1931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7938896" y="192646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7927911" y="1926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7920863" y="1931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7916164" y="1931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7905940" y="1926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7899653" y="191973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7981251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7970265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7963153" y="1924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7952994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7942008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7931022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7924038" y="1924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7913814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7902828" y="1919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7994522" y="1919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7982839" y="191477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7977251" y="1919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7956169" y="191477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7949057" y="1919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7938896" y="191477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7927911" y="19147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7920863" y="1919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7916164" y="1919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7905940" y="19147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7899653" y="190804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7981251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7970265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7963153" y="1912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7952994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7942008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7931022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7924038" y="1912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7913814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7902828" y="1908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7994522" y="1907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7982839" y="19030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7977251" y="1907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7956169" y="190309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7949057" y="1907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7938896" y="190309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7927911" y="19030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7920863" y="1907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7916164" y="1907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7905940" y="19030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7899653" y="189636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7981251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7970265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7963153" y="1900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7952994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7942008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7931022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7924038" y="1900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7913814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7902828" y="1896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7994522" y="18943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7982839" y="18897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7977251" y="18943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7956169" y="18897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7949057" y="18943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7938896" y="18897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7927911" y="18897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7920863" y="18943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7916164" y="18943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7905940" y="18897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7899653" y="188467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7981251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7970265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7963153" y="1889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7952994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7942008" y="1884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7931022" y="1884679"/>
              <a:ext cx="39370" cy="176530"/>
            </a:xfrm>
            <a:custGeom>
              <a:avLst/>
              <a:gdLst/>
              <a:ahLst/>
              <a:cxnLst/>
              <a:rect l="l" t="t" r="r" b="b"/>
              <a:pathLst>
                <a:path w="39370" h="176530">
                  <a:moveTo>
                    <a:pt x="4698" y="0"/>
                  </a:moveTo>
                  <a:lnTo>
                    <a:pt x="4698" y="9144"/>
                  </a:lnTo>
                </a:path>
                <a:path w="39370" h="176530">
                  <a:moveTo>
                    <a:pt x="0" y="0"/>
                  </a:moveTo>
                  <a:lnTo>
                    <a:pt x="0" y="9144"/>
                  </a:lnTo>
                </a:path>
                <a:path w="39370" h="176530">
                  <a:moveTo>
                    <a:pt x="39242" y="166877"/>
                  </a:moveTo>
                  <a:lnTo>
                    <a:pt x="39242" y="17602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7963153" y="2056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7952994" y="2051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7942008" y="2051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7931022" y="2051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7924038" y="2056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7913814" y="2051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7902828" y="2051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7994522" y="20493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7982839" y="20448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7977251" y="20493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7956169" y="204482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7949057" y="20493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7938896" y="20448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7927911" y="20448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7920863" y="20493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7916164" y="20493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7905940" y="20448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7899653" y="203987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7981251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7970265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7963153" y="2044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7952994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7942008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7931022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7924038" y="2044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7913814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7902828" y="20398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7994522" y="2037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7982839" y="20331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7977251" y="2037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7956169" y="203314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7949057" y="2037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7938896" y="20331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7927911" y="203314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7920863" y="2037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7916164" y="2037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7905940" y="203314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7899653" y="202653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7981251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7970265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7963153" y="2031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7952994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7942008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7931022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7924038" y="2031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7913814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7902828" y="20265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7994522" y="20260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7982839" y="20214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7977251" y="20260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7956169" y="202145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7949057" y="20260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7938896" y="20214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7927911" y="20214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7920863" y="20260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7916164" y="20260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7905940" y="20214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7899653" y="201485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7981251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7970265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7963153" y="20194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7952994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7942008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7931022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7924038" y="20194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7913814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7902828" y="20148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7994522" y="20143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7982839" y="200977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7977251" y="20143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7956169" y="200977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7949057" y="20143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7938896" y="200977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7927911" y="20097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7920863" y="20143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7916164" y="20143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7905940" y="20097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7899653" y="200317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7981251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7970265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7963153" y="2007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7952994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7942008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7931022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7924038" y="2007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7913814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7902828" y="20031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7994522" y="20026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7982839" y="19980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7977251" y="20026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7956169" y="199809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7949057" y="20026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7938896" y="199809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7927911" y="19980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7920863" y="20026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7916164" y="20026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7905940" y="19980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7899653" y="199148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7981251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7970265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7963153" y="19960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7952994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7942008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7931022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7924038" y="19960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7913814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7902828" y="19914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7994522" y="1989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7982839" y="19847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7977251" y="1989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7956169" y="198475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7949057" y="1989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7938896" y="19847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7927911" y="19847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7920863" y="1989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7916164" y="1989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7905940" y="19847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7899653" y="197980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7981251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7970265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7963153" y="19843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7952994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7942008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7931022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7924038" y="19843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7913814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7902828" y="1979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7994522" y="19776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7982839" y="19730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7977251" y="19776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7956169" y="197307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7949057" y="19776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7938896" y="19730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7927911" y="19730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7920863" y="19776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7916164" y="19776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7905940" y="19730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7899653" y="196811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7981251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7970265" y="19681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7963153" y="1972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7952994" y="1968119"/>
              <a:ext cx="39370" cy="174625"/>
            </a:xfrm>
            <a:custGeom>
              <a:avLst/>
              <a:gdLst/>
              <a:ahLst/>
              <a:cxnLst/>
              <a:rect l="l" t="t" r="r" b="b"/>
              <a:pathLst>
                <a:path w="39370" h="174625">
                  <a:moveTo>
                    <a:pt x="4698" y="0"/>
                  </a:moveTo>
                  <a:lnTo>
                    <a:pt x="4698" y="9144"/>
                  </a:lnTo>
                </a:path>
                <a:path w="39370" h="174625">
                  <a:moveTo>
                    <a:pt x="0" y="0"/>
                  </a:moveTo>
                  <a:lnTo>
                    <a:pt x="0" y="9144"/>
                  </a:lnTo>
                </a:path>
                <a:path w="39370" h="174625">
                  <a:moveTo>
                    <a:pt x="39242" y="165100"/>
                  </a:moveTo>
                  <a:lnTo>
                    <a:pt x="39242" y="1742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7981251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7970265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7963153" y="21377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7952994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7942008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7931022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7924038" y="21377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7913814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7902828" y="21332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7994522" y="21328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7982839" y="21282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7977251" y="21328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7956169" y="212788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380"/>
                  </a:moveTo>
                  <a:lnTo>
                    <a:pt x="15621" y="9525"/>
                  </a:lnTo>
                </a:path>
                <a:path w="15875" h="9525">
                  <a:moveTo>
                    <a:pt x="10921" y="380"/>
                  </a:moveTo>
                  <a:lnTo>
                    <a:pt x="10921" y="9525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7949057" y="2132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7938896" y="212788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7927911" y="21278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7920863" y="2132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7916164" y="2132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7905940" y="21278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7899653" y="212128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7981251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7970265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7963153" y="21258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7952994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7942008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7931022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7924038" y="21258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7913814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7902828" y="212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7994522" y="21207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7982839" y="21162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7977251" y="21207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7956169" y="211620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7949057" y="21207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7938896" y="21162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7927911" y="21162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7920863" y="21207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7916164" y="21207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7905940" y="21162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7899653" y="21095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7981251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7970265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7963153" y="2114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7952994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7942008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7931022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7924038" y="2114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7913814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7902828" y="2109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7994522" y="2109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7982839" y="21046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7977251" y="2109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7956169" y="210464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7949057" y="2109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7938896" y="21046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7927911" y="21046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7920863" y="2109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7916164" y="2109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7905940" y="21046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7899653" y="209791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7981251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7970265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7963153" y="21024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7952994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7942008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7931022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7924038" y="21024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7913814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7902828" y="2097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7994522" y="2097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7982839" y="20929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7977251" y="2097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7956169" y="20929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7949057" y="2097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7938896" y="20929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7927911" y="2092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7920863" y="2097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7916164" y="2097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7905940" y="2092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7899653" y="208622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7981251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7970265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7963153" y="2090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7952994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7942008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7931022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7924038" y="2090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7913814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7902828" y="2086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7994522" y="2084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7982839" y="2079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7977251" y="2084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7956169" y="20796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7949057" y="2084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7938896" y="2079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7927911" y="20796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7920863" y="2084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7916164" y="2084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7905940" y="20796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7899653" y="207467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7981251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7970265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7963153" y="20792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7952994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7942008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7931022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7924038" y="20792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7913814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7902828" y="2074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7994522" y="2072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7982839" y="20679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7977251" y="2072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7956169" y="206794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7949057" y="2072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7938896" y="20679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7927911" y="20679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7920863" y="2072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7916164" y="2072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7905940" y="20679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7899653" y="206298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7981251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7970265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7963153" y="2067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7952994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7942008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7931022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7924038" y="2067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7913814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7902828" y="2062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7994522" y="2060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7982839" y="20562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7977251" y="2060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7956169" y="20562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7949057" y="2060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7938896" y="20562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7927911" y="2056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7920863" y="2060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7916164" y="2060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7905940" y="2056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7899653" y="20513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7981251" y="2051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7974202" y="2055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7905940" y="22228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7899653" y="221615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7981251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7970265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7963153" y="2220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7952994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7942008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7931022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7924038" y="22207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7913814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7902828" y="2216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7994522" y="2215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7982839" y="22111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7977251" y="2215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7956169" y="221119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7949057" y="2215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7938896" y="22111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7927911" y="22111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7920863" y="2215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7916164" y="2215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7905940" y="22111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7899653" y="220446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7981251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7970265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7963153" y="2209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7952994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7942008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7931022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7924038" y="2209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7913814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7902828" y="2204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7994522" y="22040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7982839" y="21995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7977251" y="22040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7956169" y="219951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7949057" y="22040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7938896" y="21995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7927911" y="21995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7920863" y="22040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7916164" y="22040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7905940" y="21995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7899653" y="219290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7981251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7970265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7963153" y="2197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7952994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7942008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7931022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7924038" y="2197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7913814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7902828" y="2192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7994522" y="219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7982839" y="218782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7977251" y="219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7956169" y="218782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7949057" y="219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7938896" y="218782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7927911" y="2187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7920863" y="219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7916164" y="219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7905940" y="2187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7899653" y="218122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7981251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7970265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7963153" y="2185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7952994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7942008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7931022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7924038" y="2185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7913814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7902828" y="2181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7994522" y="2179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7982839" y="21744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7977251" y="2179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7956169" y="217449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949057" y="2179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938896" y="21744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927911" y="21744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920863" y="2179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916164" y="2179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905940" y="21744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899653" y="216954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981251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970265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963153" y="21741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952994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942008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931022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924038" y="21741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913814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902828" y="2169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994522" y="2167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982839" y="21629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977251" y="2167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956169" y="216293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949057" y="2167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938896" y="21629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927911" y="21629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920863" y="2167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916164" y="2167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905940" y="21629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899653" y="215785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981251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970265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963153" y="21624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952994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942008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931022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924038" y="21624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913814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902828" y="2157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994522" y="2155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982839" y="21512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977251" y="2155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956169" y="215125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949057" y="2155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938896" y="21512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927911" y="21512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920863" y="2155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916164" y="2155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905940" y="21512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899653" y="214630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981251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970265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963153" y="21508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952994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942008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931022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924038" y="21508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913814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902828" y="2146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994522" y="2144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982839" y="21395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977251" y="2144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956169" y="213956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949057" y="2144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938896" y="21395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927911" y="2139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920863" y="2144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916164" y="2144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905940" y="2139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899653" y="21329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927911" y="230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7920863" y="231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7916164" y="231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905940" y="230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899653" y="229946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981251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7970265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7963153" y="2304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952994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7942008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7931022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7924038" y="23040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913814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902828" y="229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7994522" y="2299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7982839" y="22945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7977251" y="2299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7956169" y="229450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7949057" y="2299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7938896" y="22945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7927911" y="2294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7920863" y="2299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7916164" y="2299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7905940" y="2294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7899653" y="228777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7981251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7970265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7963153" y="229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7952994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7942008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7931022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7924038" y="229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7913814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7902828" y="2287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7994522" y="2287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7982839" y="22828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7977251" y="2287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7956169" y="22828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7949057" y="2287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7938896" y="22828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7927911" y="22828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7920863" y="2287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7916164" y="2287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7905940" y="22828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7899653" y="227609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7981251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7970265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7963153" y="2280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7952994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7942008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7931022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7924038" y="2280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7913814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7902828" y="227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7994522" y="22740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7982839" y="22694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7977251" y="22740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7956169" y="226948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7949057" y="22740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7938896" y="226948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7927911" y="22694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7920863" y="22740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7916164" y="22740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7905940" y="22694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7899653" y="226453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7981251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7970265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7963153" y="22691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7952994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7942008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7931022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7924038" y="22691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7913814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7902828" y="2264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7994522" y="22623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7982839" y="225780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7977251" y="22623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7956169" y="225780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7949057" y="22623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7938896" y="225780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7927911" y="22578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7920863" y="22623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7916164" y="22623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7905940" y="22578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7899653" y="225285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7981251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7970265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7963153" y="22574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7952994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7942008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7931022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7924038" y="22574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7913814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7902828" y="2252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7994522" y="22506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7982839" y="224612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7977251" y="22506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7956169" y="224612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7949057" y="22506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7938896" y="224612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7927911" y="2246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7920863" y="22506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7916164" y="22506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7905940" y="2246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7899653" y="224116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7981251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7970265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7963153" y="22457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7952994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7942008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7931022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7924038" y="22457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7913814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7902828" y="22411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7994522" y="2239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7982839" y="22344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7977251" y="2239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7956169" y="223443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7949057" y="2239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7938896" y="22344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7927911" y="2234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7920863" y="2239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7916164" y="2239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7905940" y="22344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7899653" y="222783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7981251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7970265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7963153" y="2232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7952994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7942008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7931022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7924038" y="2232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7913814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7902828" y="2227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7994522" y="2227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7982839" y="22228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7977251" y="2227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7956169" y="22228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7949057" y="2227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7938896" y="22228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7927911" y="22228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7920863" y="2227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7916926" y="2222880"/>
              <a:ext cx="39370" cy="175895"/>
            </a:xfrm>
            <a:custGeom>
              <a:avLst/>
              <a:gdLst/>
              <a:ahLst/>
              <a:cxnLst/>
              <a:rect l="l" t="t" r="r" b="b"/>
              <a:pathLst>
                <a:path w="39370" h="175894">
                  <a:moveTo>
                    <a:pt x="0" y="0"/>
                  </a:moveTo>
                  <a:lnTo>
                    <a:pt x="0" y="9144"/>
                  </a:lnTo>
                </a:path>
                <a:path w="39370" h="175894">
                  <a:moveTo>
                    <a:pt x="39242" y="166497"/>
                  </a:moveTo>
                  <a:lnTo>
                    <a:pt x="39242" y="17564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7949057" y="23939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7938896" y="23893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7927911" y="23893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7920863" y="23939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7916164" y="23939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7905940" y="23893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7899653" y="238277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981251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970265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963153" y="23873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952994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942008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931022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924038" y="23873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913814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902828" y="2382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994522" y="23822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982839" y="23776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977251" y="23822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956169" y="237769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949057" y="23822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938896" y="237769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927911" y="2377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920863" y="23822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916164" y="23822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905940" y="2377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899653" y="237108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981251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970265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963153" y="2375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952994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942008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931022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924038" y="2375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913814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902828" y="23710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994522" y="2368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982839" y="23643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977251" y="2368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956169" y="236435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949057" y="2368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938896" y="236435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927911" y="23643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920863" y="2368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916164" y="2368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905940" y="23643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899653" y="235940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981251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7970265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7963153" y="23639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952994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942008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931022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7924038" y="23639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7913814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902828" y="235940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7994522" y="235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7982839" y="23528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7977251" y="235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7956169" y="235280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7949057" y="235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7938896" y="23528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7927911" y="23528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7920863" y="235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7916164" y="235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7905940" y="23528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7899653" y="234772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7981251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7970265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7963153" y="2352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7952994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7942008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7931022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7924038" y="23522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7913814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7902828" y="23477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7994522" y="23456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7982839" y="23411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7977251" y="23456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7956169" y="234111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7949057" y="23456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7938896" y="23411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7927911" y="234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7920863" y="23456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7916164" y="23456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7905940" y="234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7899653" y="233603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7981251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7970265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7963153" y="23406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7952994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7942008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7931022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7924038" y="23406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7913814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7902828" y="23360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7994522" y="233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7982839" y="23294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7977251" y="233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7956169" y="232943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7949057" y="233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7938896" y="23294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7927911" y="23294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7920863" y="233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7916164" y="233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7905940" y="23294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7899653" y="232270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7981251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7970265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7963153" y="23272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7952994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7942008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7931022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7924038" y="23272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7913814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7902828" y="23227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7994522" y="232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7982839" y="23177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7977251" y="232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7956169" y="231775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7949057" y="232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7938896" y="231775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7927911" y="231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7920863" y="232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7916164" y="232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7905940" y="231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7899653" y="231114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7981251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7970265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7963153" y="231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7952994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7942008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7931022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7924038" y="231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7913814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7902828" y="23111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7994522" y="231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7982839" y="230606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7977251" y="231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7956169" y="230606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7949057" y="231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7938896" y="2306066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6223" y="0"/>
                  </a:moveTo>
                  <a:lnTo>
                    <a:pt x="6223" y="9144"/>
                  </a:lnTo>
                </a:path>
                <a:path w="6350" h="10794">
                  <a:moveTo>
                    <a:pt x="0" y="1270"/>
                  </a:moveTo>
                  <a:lnTo>
                    <a:pt x="0" y="1041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7977251" y="2478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7956169" y="24739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7949057" y="2478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7938896" y="24739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7927911" y="2473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7920863" y="2478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7916164" y="2478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7905940" y="2473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7899653" y="246722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7981251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7970265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7963153" y="2471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7952994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7942008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7931022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7924038" y="2471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7913814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7902828" y="24672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7994522" y="2465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7982839" y="2460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7977251" y="2465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7956169" y="24606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7949057" y="2465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7938896" y="24606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7927911" y="24606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7920863" y="2465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7916164" y="24651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7905940" y="24606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7899653" y="245567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7981251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7970265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7963153" y="24602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7952994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7942008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7931022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7924038" y="24602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7913814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7902828" y="2455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7994522" y="2453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7982839" y="24489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7977251" y="2453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7956169" y="244894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7949057" y="2453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7938896" y="24489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7927911" y="24489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7920863" y="2453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7916164" y="2453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7905940" y="24489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7899653" y="244398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7981251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7970265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7963153" y="2448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7952994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7942008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7931022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7924038" y="2448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7913814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7902828" y="24439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7994522" y="2441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7982839" y="24372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7977251" y="2441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7956169" y="24372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7949057" y="2441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7938896" y="24372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7927911" y="2437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7920863" y="2441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7916164" y="24418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7905940" y="2437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7899653" y="24323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7981251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7970265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7963153" y="2436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7952994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7942008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7931022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7924038" y="2436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7913814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7902828" y="24323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7994522" y="2430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7982839" y="2425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7977251" y="2430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7956169" y="242557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7949057" y="2430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7938896" y="24255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7927911" y="2425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7920863" y="2430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7916164" y="2430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7905940" y="2425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7899653" y="241896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7981251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7970265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7963153" y="24235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7952994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7942008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7931022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7924038" y="24235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7913814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7902828" y="24189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7994522" y="24185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7982839" y="24140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7977251" y="24185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7956169" y="241401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7949057" y="24185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7938896" y="24140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7927911" y="24140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7920863" y="24185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7916164" y="24185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7905940" y="24140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7899653" y="240728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7981251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7970265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7963153" y="2411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7952994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7942008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7931022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7924038" y="2411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7913814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7902828" y="24072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7994522" y="24069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7982839" y="24023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7977251" y="24069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7956169" y="240233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7949057" y="24069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7938896" y="24023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7927911" y="24023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7920863" y="24069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7916164" y="24069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7905940" y="24023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7899653" y="239560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7981251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7970265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7963153" y="24001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7952994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7942008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7931022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7924038" y="24001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7913814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7902828" y="2395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7994522" y="23952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7982839" y="23906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7977251" y="23952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7902828" y="2390648"/>
              <a:ext cx="69215" cy="180975"/>
            </a:xfrm>
            <a:custGeom>
              <a:avLst/>
              <a:gdLst/>
              <a:ahLst/>
              <a:cxnLst/>
              <a:rect l="l" t="t" r="r" b="b"/>
              <a:pathLst>
                <a:path w="69215" h="180975">
                  <a:moveTo>
                    <a:pt x="68961" y="0"/>
                  </a:moveTo>
                  <a:lnTo>
                    <a:pt x="68961" y="9144"/>
                  </a:lnTo>
                </a:path>
                <a:path w="69215" h="180975">
                  <a:moveTo>
                    <a:pt x="64261" y="0"/>
                  </a:moveTo>
                  <a:lnTo>
                    <a:pt x="64261" y="9144"/>
                  </a:lnTo>
                </a:path>
                <a:path w="69215" h="180975">
                  <a:moveTo>
                    <a:pt x="58038" y="0"/>
                  </a:moveTo>
                  <a:lnTo>
                    <a:pt x="58038" y="9144"/>
                  </a:lnTo>
                </a:path>
                <a:path w="69215" h="180975">
                  <a:moveTo>
                    <a:pt x="0" y="171576"/>
                  </a:moveTo>
                  <a:lnTo>
                    <a:pt x="0" y="18072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7994522" y="25601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7982839" y="25556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7977251" y="25601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7956169" y="255562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7949057" y="25601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7938896" y="25556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7927911" y="25556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7920863" y="25601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7916164" y="25601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7905940" y="25556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7899653" y="255054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7981251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7970265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7963153" y="25551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7952994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7942008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7931022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7924038" y="25551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7913814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7902828" y="25505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7994522" y="2548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7982839" y="25439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7977251" y="2548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7956169" y="254393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7949057" y="2548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7938896" y="25439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7927911" y="25439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7920863" y="2548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7916164" y="25485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7905940" y="25439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7899653" y="253898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7981251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7970265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7963153" y="2543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7952994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7942008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7931022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7924038" y="25435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7913814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7902828" y="25389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7994522" y="2536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7982839" y="25322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7977251" y="2536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7956169" y="253225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7949057" y="2536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7938896" y="25322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7927911" y="25322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7920863" y="2536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7916164" y="25368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7905940" y="25322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7899653" y="252730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7981251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7970265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7963153" y="25318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7952994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7942008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7931022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7924038" y="25318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7913814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7902828" y="25273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7994522" y="2525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7982839" y="25205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7977251" y="2525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7956169" y="252056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7949057" y="2525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7938896" y="25205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7927911" y="2520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7920863" y="2525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7916164" y="25251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7905940" y="2520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7899653" y="25139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7981251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7970265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7963153" y="25185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7952994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7942008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7931022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7924038" y="25185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7913814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7902828" y="2513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7994522" y="2513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7982839" y="250888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7977251" y="2513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7956169" y="250888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7949057" y="2513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7938896" y="250888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7927911" y="25088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7920863" y="2513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7916164" y="2513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7905940" y="25088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7899653" y="250228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7981251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7970265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7963153" y="25068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7952994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7942008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7931022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7924038" y="25068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7913814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7902828" y="2502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7994522" y="25019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7982839" y="24973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7977251" y="25019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7956169" y="249732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7949057" y="25019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7938896" y="24973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7927911" y="24973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7920863" y="25019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7916164" y="25019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7905940" y="24973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7899653" y="24905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7981251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7970265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7963153" y="249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7952994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7942008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7931022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7924038" y="249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7913814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7902828" y="24905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7994522" y="2490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7982839" y="24856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7977251" y="2490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7956169" y="248564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7949057" y="2490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7938896" y="24856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7927911" y="24856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7920863" y="2490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7916164" y="24902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7905940" y="24856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7899653" y="247891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7981251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7970265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7963153" y="24834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7952994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7942008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7931022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7924038" y="24834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7913814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7902828" y="2478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7994522" y="2478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7982839" y="24739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7924038" y="26501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7913814" y="2645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7902828" y="26455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7994522" y="26435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7982839" y="26389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7977251" y="26435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7956169" y="263893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7949057" y="26435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7938896" y="26389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7927911" y="26389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7920863" y="26435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7916164" y="26435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7905940" y="26389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7899653" y="263385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7981251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7970265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7963153" y="26384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7952994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7942008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7931022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7924038" y="26384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7913814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7902828" y="26338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7994522" y="26318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7982839" y="26272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7977251" y="26318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7956169" y="26272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7949057" y="26318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7938896" y="26272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7927911" y="26272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7920863" y="26318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7916164" y="26318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7905940" y="26272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7899653" y="262229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7981251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7970265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7963153" y="26268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7952994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7942008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7931022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7924038" y="26268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7913814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7902828" y="26222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7994522" y="2620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7982839" y="26155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7977251" y="2620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7956169" y="261556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7949057" y="2620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938896" y="26155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927911" y="26155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920863" y="2620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916164" y="2620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905940" y="26155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899653" y="260896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981251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970265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963153" y="2613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952994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942008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931022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924038" y="26135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913814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902828" y="26089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994522" y="2608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982839" y="26038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977251" y="2608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956169" y="26038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949057" y="2608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938896" y="26038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927911" y="26038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920863" y="2608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916164" y="26084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905940" y="26038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899653" y="259727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981251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970265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963153" y="26018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952994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942008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931022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924038" y="26018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913814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902828" y="25972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994522" y="259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982839" y="25921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7977251" y="259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7956169" y="259219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7949057" y="259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7938896" y="25921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7927911" y="25921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7920863" y="259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7916164" y="259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7905940" y="25921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7899653" y="258559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7981251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7970265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7963153" y="25901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7952994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7942008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7931022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7924038" y="25901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7913814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7902828" y="25855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7994522" y="25852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7982839" y="25806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7977251" y="25852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7956169" y="258063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7949057" y="25852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7938896" y="25806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7927911" y="25806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7920863" y="25852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7916164" y="25852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7905940" y="25806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7899653" y="257390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7981251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7970265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7963153" y="2578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7952994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7942008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7931022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7924038" y="2578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7913814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7902828" y="25739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7994522" y="2573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7982839" y="25689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7977251" y="2573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7956169" y="256895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7949057" y="2573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7938896" y="25689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7927911" y="25689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7920863" y="2573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7916164" y="25735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7905940" y="25689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7899653" y="256222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7981251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7970265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7963153" y="2566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7952994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7942008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7931022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7924038" y="2566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7913814" y="25622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7906765" y="2566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7942008" y="2728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7931022" y="2728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7924038" y="27334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7" name="object 3597"/>
            <p:cNvSpPr/>
            <p:nvPr/>
          </p:nvSpPr>
          <p:spPr>
            <a:xfrm>
              <a:off x="7913814" y="2728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8" name="object 3598"/>
            <p:cNvSpPr/>
            <p:nvPr/>
          </p:nvSpPr>
          <p:spPr>
            <a:xfrm>
              <a:off x="7902828" y="2728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9" name="object 3599"/>
            <p:cNvSpPr/>
            <p:nvPr/>
          </p:nvSpPr>
          <p:spPr>
            <a:xfrm>
              <a:off x="7994522" y="2726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0" name="object 3600"/>
            <p:cNvSpPr/>
            <p:nvPr/>
          </p:nvSpPr>
          <p:spPr>
            <a:xfrm>
              <a:off x="7982839" y="272224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1" name="object 3601"/>
            <p:cNvSpPr/>
            <p:nvPr/>
          </p:nvSpPr>
          <p:spPr>
            <a:xfrm>
              <a:off x="7977251" y="2726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2" name="object 3602"/>
            <p:cNvSpPr/>
            <p:nvPr/>
          </p:nvSpPr>
          <p:spPr>
            <a:xfrm>
              <a:off x="7956169" y="272224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3" name="object 3603"/>
            <p:cNvSpPr/>
            <p:nvPr/>
          </p:nvSpPr>
          <p:spPr>
            <a:xfrm>
              <a:off x="7949057" y="2726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4" name="object 3604"/>
            <p:cNvSpPr/>
            <p:nvPr/>
          </p:nvSpPr>
          <p:spPr>
            <a:xfrm>
              <a:off x="7938896" y="272224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5" name="object 3605"/>
            <p:cNvSpPr/>
            <p:nvPr/>
          </p:nvSpPr>
          <p:spPr>
            <a:xfrm>
              <a:off x="7927911" y="2722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6" name="object 3606"/>
            <p:cNvSpPr/>
            <p:nvPr/>
          </p:nvSpPr>
          <p:spPr>
            <a:xfrm>
              <a:off x="7920863" y="2726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7" name="object 3607"/>
            <p:cNvSpPr/>
            <p:nvPr/>
          </p:nvSpPr>
          <p:spPr>
            <a:xfrm>
              <a:off x="7916164" y="2726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8" name="object 3608"/>
            <p:cNvSpPr/>
            <p:nvPr/>
          </p:nvSpPr>
          <p:spPr>
            <a:xfrm>
              <a:off x="7905940" y="27222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9" name="object 3609"/>
            <p:cNvSpPr/>
            <p:nvPr/>
          </p:nvSpPr>
          <p:spPr>
            <a:xfrm>
              <a:off x="7899653" y="271716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0" name="object 3610"/>
            <p:cNvSpPr/>
            <p:nvPr/>
          </p:nvSpPr>
          <p:spPr>
            <a:xfrm>
              <a:off x="7981251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1" name="object 3611"/>
            <p:cNvSpPr/>
            <p:nvPr/>
          </p:nvSpPr>
          <p:spPr>
            <a:xfrm>
              <a:off x="7970265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2" name="object 3612"/>
            <p:cNvSpPr/>
            <p:nvPr/>
          </p:nvSpPr>
          <p:spPr>
            <a:xfrm>
              <a:off x="7963153" y="2721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3" name="object 3613"/>
            <p:cNvSpPr/>
            <p:nvPr/>
          </p:nvSpPr>
          <p:spPr>
            <a:xfrm>
              <a:off x="7952994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4" name="object 3614"/>
            <p:cNvSpPr/>
            <p:nvPr/>
          </p:nvSpPr>
          <p:spPr>
            <a:xfrm>
              <a:off x="7942008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5" name="object 3615"/>
            <p:cNvSpPr/>
            <p:nvPr/>
          </p:nvSpPr>
          <p:spPr>
            <a:xfrm>
              <a:off x="7931022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6" name="object 3616"/>
            <p:cNvSpPr/>
            <p:nvPr/>
          </p:nvSpPr>
          <p:spPr>
            <a:xfrm>
              <a:off x="7924038" y="2721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7" name="object 3617"/>
            <p:cNvSpPr/>
            <p:nvPr/>
          </p:nvSpPr>
          <p:spPr>
            <a:xfrm>
              <a:off x="7913814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8" name="object 3618"/>
            <p:cNvSpPr/>
            <p:nvPr/>
          </p:nvSpPr>
          <p:spPr>
            <a:xfrm>
              <a:off x="7902828" y="27171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9" name="object 3619"/>
            <p:cNvSpPr/>
            <p:nvPr/>
          </p:nvSpPr>
          <p:spPr>
            <a:xfrm>
              <a:off x="7994522" y="271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0" name="object 3620"/>
            <p:cNvSpPr/>
            <p:nvPr/>
          </p:nvSpPr>
          <p:spPr>
            <a:xfrm>
              <a:off x="7982839" y="27105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1" name="object 3621"/>
            <p:cNvSpPr/>
            <p:nvPr/>
          </p:nvSpPr>
          <p:spPr>
            <a:xfrm>
              <a:off x="7977251" y="271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2" name="object 3622"/>
            <p:cNvSpPr/>
            <p:nvPr/>
          </p:nvSpPr>
          <p:spPr>
            <a:xfrm>
              <a:off x="7956169" y="27105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3" name="object 3623"/>
            <p:cNvSpPr/>
            <p:nvPr/>
          </p:nvSpPr>
          <p:spPr>
            <a:xfrm>
              <a:off x="7949057" y="271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4" name="object 3624"/>
            <p:cNvSpPr/>
            <p:nvPr/>
          </p:nvSpPr>
          <p:spPr>
            <a:xfrm>
              <a:off x="7938896" y="27105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5" name="object 3625"/>
            <p:cNvSpPr/>
            <p:nvPr/>
          </p:nvSpPr>
          <p:spPr>
            <a:xfrm>
              <a:off x="7927911" y="27105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6" name="object 3626"/>
            <p:cNvSpPr/>
            <p:nvPr/>
          </p:nvSpPr>
          <p:spPr>
            <a:xfrm>
              <a:off x="7920863" y="271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7" name="object 3627"/>
            <p:cNvSpPr/>
            <p:nvPr/>
          </p:nvSpPr>
          <p:spPr>
            <a:xfrm>
              <a:off x="7916164" y="27151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8" name="object 3628"/>
            <p:cNvSpPr/>
            <p:nvPr/>
          </p:nvSpPr>
          <p:spPr>
            <a:xfrm>
              <a:off x="7905940" y="27105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9" name="object 3629"/>
            <p:cNvSpPr/>
            <p:nvPr/>
          </p:nvSpPr>
          <p:spPr>
            <a:xfrm>
              <a:off x="7899653" y="270382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0" name="object 3630"/>
            <p:cNvSpPr/>
            <p:nvPr/>
          </p:nvSpPr>
          <p:spPr>
            <a:xfrm>
              <a:off x="7981251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1" name="object 3631"/>
            <p:cNvSpPr/>
            <p:nvPr/>
          </p:nvSpPr>
          <p:spPr>
            <a:xfrm>
              <a:off x="7970265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2" name="object 3632"/>
            <p:cNvSpPr/>
            <p:nvPr/>
          </p:nvSpPr>
          <p:spPr>
            <a:xfrm>
              <a:off x="7963153" y="2708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3" name="object 3633"/>
            <p:cNvSpPr/>
            <p:nvPr/>
          </p:nvSpPr>
          <p:spPr>
            <a:xfrm>
              <a:off x="7952994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4" name="object 3634"/>
            <p:cNvSpPr/>
            <p:nvPr/>
          </p:nvSpPr>
          <p:spPr>
            <a:xfrm>
              <a:off x="7942008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5" name="object 3635"/>
            <p:cNvSpPr/>
            <p:nvPr/>
          </p:nvSpPr>
          <p:spPr>
            <a:xfrm>
              <a:off x="7931022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6" name="object 3636"/>
            <p:cNvSpPr/>
            <p:nvPr/>
          </p:nvSpPr>
          <p:spPr>
            <a:xfrm>
              <a:off x="7924038" y="2708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7" name="object 3637"/>
            <p:cNvSpPr/>
            <p:nvPr/>
          </p:nvSpPr>
          <p:spPr>
            <a:xfrm>
              <a:off x="7913814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8" name="object 3638"/>
            <p:cNvSpPr/>
            <p:nvPr/>
          </p:nvSpPr>
          <p:spPr>
            <a:xfrm>
              <a:off x="7902828" y="2703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9" name="object 3639"/>
            <p:cNvSpPr/>
            <p:nvPr/>
          </p:nvSpPr>
          <p:spPr>
            <a:xfrm>
              <a:off x="7994522" y="2703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0" name="object 3640"/>
            <p:cNvSpPr/>
            <p:nvPr/>
          </p:nvSpPr>
          <p:spPr>
            <a:xfrm>
              <a:off x="7982839" y="26988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1" name="object 3641"/>
            <p:cNvSpPr/>
            <p:nvPr/>
          </p:nvSpPr>
          <p:spPr>
            <a:xfrm>
              <a:off x="7977251" y="2703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2" name="object 3642"/>
            <p:cNvSpPr/>
            <p:nvPr/>
          </p:nvSpPr>
          <p:spPr>
            <a:xfrm>
              <a:off x="7956169" y="269887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3" name="object 3643"/>
            <p:cNvSpPr/>
            <p:nvPr/>
          </p:nvSpPr>
          <p:spPr>
            <a:xfrm>
              <a:off x="7949057" y="2703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4" name="object 3644"/>
            <p:cNvSpPr/>
            <p:nvPr/>
          </p:nvSpPr>
          <p:spPr>
            <a:xfrm>
              <a:off x="7938896" y="269887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5" name="object 3645"/>
            <p:cNvSpPr/>
            <p:nvPr/>
          </p:nvSpPr>
          <p:spPr>
            <a:xfrm>
              <a:off x="7927911" y="26988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6" name="object 3646"/>
            <p:cNvSpPr/>
            <p:nvPr/>
          </p:nvSpPr>
          <p:spPr>
            <a:xfrm>
              <a:off x="7920863" y="2703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7" name="object 3647"/>
            <p:cNvSpPr/>
            <p:nvPr/>
          </p:nvSpPr>
          <p:spPr>
            <a:xfrm>
              <a:off x="7916164" y="27034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8" name="object 3648"/>
            <p:cNvSpPr/>
            <p:nvPr/>
          </p:nvSpPr>
          <p:spPr>
            <a:xfrm>
              <a:off x="7905940" y="26988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9" name="object 3649"/>
            <p:cNvSpPr/>
            <p:nvPr/>
          </p:nvSpPr>
          <p:spPr>
            <a:xfrm>
              <a:off x="7899653" y="269227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0" name="object 3650"/>
            <p:cNvSpPr/>
            <p:nvPr/>
          </p:nvSpPr>
          <p:spPr>
            <a:xfrm>
              <a:off x="7981251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1" name="object 3651"/>
            <p:cNvSpPr/>
            <p:nvPr/>
          </p:nvSpPr>
          <p:spPr>
            <a:xfrm>
              <a:off x="7970265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2" name="object 3652"/>
            <p:cNvSpPr/>
            <p:nvPr/>
          </p:nvSpPr>
          <p:spPr>
            <a:xfrm>
              <a:off x="7963153" y="26968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3" name="object 3653"/>
            <p:cNvSpPr/>
            <p:nvPr/>
          </p:nvSpPr>
          <p:spPr>
            <a:xfrm>
              <a:off x="7952994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4" name="object 3654"/>
            <p:cNvSpPr/>
            <p:nvPr/>
          </p:nvSpPr>
          <p:spPr>
            <a:xfrm>
              <a:off x="7942008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5" name="object 3655"/>
            <p:cNvSpPr/>
            <p:nvPr/>
          </p:nvSpPr>
          <p:spPr>
            <a:xfrm>
              <a:off x="7931022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6" name="object 3656"/>
            <p:cNvSpPr/>
            <p:nvPr/>
          </p:nvSpPr>
          <p:spPr>
            <a:xfrm>
              <a:off x="7924038" y="26968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7" name="object 3657"/>
            <p:cNvSpPr/>
            <p:nvPr/>
          </p:nvSpPr>
          <p:spPr>
            <a:xfrm>
              <a:off x="7913814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8" name="object 3658"/>
            <p:cNvSpPr/>
            <p:nvPr/>
          </p:nvSpPr>
          <p:spPr>
            <a:xfrm>
              <a:off x="7902828" y="26922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9" name="object 3659"/>
            <p:cNvSpPr/>
            <p:nvPr/>
          </p:nvSpPr>
          <p:spPr>
            <a:xfrm>
              <a:off x="7994522" y="2691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0" name="object 3660"/>
            <p:cNvSpPr/>
            <p:nvPr/>
          </p:nvSpPr>
          <p:spPr>
            <a:xfrm>
              <a:off x="7982839" y="268719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1" name="object 3661"/>
            <p:cNvSpPr/>
            <p:nvPr/>
          </p:nvSpPr>
          <p:spPr>
            <a:xfrm>
              <a:off x="7977251" y="2691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2" name="object 3662"/>
            <p:cNvSpPr/>
            <p:nvPr/>
          </p:nvSpPr>
          <p:spPr>
            <a:xfrm>
              <a:off x="7956169" y="268719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3" name="object 3663"/>
            <p:cNvSpPr/>
            <p:nvPr/>
          </p:nvSpPr>
          <p:spPr>
            <a:xfrm>
              <a:off x="7949057" y="2691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4" name="object 3664"/>
            <p:cNvSpPr/>
            <p:nvPr/>
          </p:nvSpPr>
          <p:spPr>
            <a:xfrm>
              <a:off x="7938896" y="268719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5" name="object 3665"/>
            <p:cNvSpPr/>
            <p:nvPr/>
          </p:nvSpPr>
          <p:spPr>
            <a:xfrm>
              <a:off x="7927911" y="2687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6" name="object 3666"/>
            <p:cNvSpPr/>
            <p:nvPr/>
          </p:nvSpPr>
          <p:spPr>
            <a:xfrm>
              <a:off x="7920863" y="2691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7" name="object 3667"/>
            <p:cNvSpPr/>
            <p:nvPr/>
          </p:nvSpPr>
          <p:spPr>
            <a:xfrm>
              <a:off x="7916164" y="2691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8" name="object 3668"/>
            <p:cNvSpPr/>
            <p:nvPr/>
          </p:nvSpPr>
          <p:spPr>
            <a:xfrm>
              <a:off x="7905940" y="26871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9" name="object 3669"/>
            <p:cNvSpPr/>
            <p:nvPr/>
          </p:nvSpPr>
          <p:spPr>
            <a:xfrm>
              <a:off x="7899653" y="268058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0" name="object 3670"/>
            <p:cNvSpPr/>
            <p:nvPr/>
          </p:nvSpPr>
          <p:spPr>
            <a:xfrm>
              <a:off x="7981251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1" name="object 3671"/>
            <p:cNvSpPr/>
            <p:nvPr/>
          </p:nvSpPr>
          <p:spPr>
            <a:xfrm>
              <a:off x="7970265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2" name="object 3672"/>
            <p:cNvSpPr/>
            <p:nvPr/>
          </p:nvSpPr>
          <p:spPr>
            <a:xfrm>
              <a:off x="7963153" y="26851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3" name="object 3673"/>
            <p:cNvSpPr/>
            <p:nvPr/>
          </p:nvSpPr>
          <p:spPr>
            <a:xfrm>
              <a:off x="7952994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4" name="object 3674"/>
            <p:cNvSpPr/>
            <p:nvPr/>
          </p:nvSpPr>
          <p:spPr>
            <a:xfrm>
              <a:off x="7942008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5" name="object 3675"/>
            <p:cNvSpPr/>
            <p:nvPr/>
          </p:nvSpPr>
          <p:spPr>
            <a:xfrm>
              <a:off x="7931022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6" name="object 3676"/>
            <p:cNvSpPr/>
            <p:nvPr/>
          </p:nvSpPr>
          <p:spPr>
            <a:xfrm>
              <a:off x="7924038" y="26851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7" name="object 3677"/>
            <p:cNvSpPr/>
            <p:nvPr/>
          </p:nvSpPr>
          <p:spPr>
            <a:xfrm>
              <a:off x="7913814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8" name="object 3678"/>
            <p:cNvSpPr/>
            <p:nvPr/>
          </p:nvSpPr>
          <p:spPr>
            <a:xfrm>
              <a:off x="7902828" y="26805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9" name="object 3679"/>
            <p:cNvSpPr/>
            <p:nvPr/>
          </p:nvSpPr>
          <p:spPr>
            <a:xfrm>
              <a:off x="7994522" y="2680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0" name="object 3680"/>
            <p:cNvSpPr/>
            <p:nvPr/>
          </p:nvSpPr>
          <p:spPr>
            <a:xfrm>
              <a:off x="7982839" y="26755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1" name="object 3681"/>
            <p:cNvSpPr/>
            <p:nvPr/>
          </p:nvSpPr>
          <p:spPr>
            <a:xfrm>
              <a:off x="7977251" y="2680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2" name="object 3682"/>
            <p:cNvSpPr/>
            <p:nvPr/>
          </p:nvSpPr>
          <p:spPr>
            <a:xfrm>
              <a:off x="7956169" y="267550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3" name="object 3683"/>
            <p:cNvSpPr/>
            <p:nvPr/>
          </p:nvSpPr>
          <p:spPr>
            <a:xfrm>
              <a:off x="7949057" y="2680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4" name="object 3684"/>
            <p:cNvSpPr/>
            <p:nvPr/>
          </p:nvSpPr>
          <p:spPr>
            <a:xfrm>
              <a:off x="7938896" y="26755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5" name="object 3685"/>
            <p:cNvSpPr/>
            <p:nvPr/>
          </p:nvSpPr>
          <p:spPr>
            <a:xfrm>
              <a:off x="7927911" y="2675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6" name="object 3686"/>
            <p:cNvSpPr/>
            <p:nvPr/>
          </p:nvSpPr>
          <p:spPr>
            <a:xfrm>
              <a:off x="7920863" y="2680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7" name="object 3687"/>
            <p:cNvSpPr/>
            <p:nvPr/>
          </p:nvSpPr>
          <p:spPr>
            <a:xfrm>
              <a:off x="7916164" y="26800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8" name="object 3688"/>
            <p:cNvSpPr/>
            <p:nvPr/>
          </p:nvSpPr>
          <p:spPr>
            <a:xfrm>
              <a:off x="7905940" y="26755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9" name="object 3689"/>
            <p:cNvSpPr/>
            <p:nvPr/>
          </p:nvSpPr>
          <p:spPr>
            <a:xfrm>
              <a:off x="7899653" y="266890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0" name="object 3690"/>
            <p:cNvSpPr/>
            <p:nvPr/>
          </p:nvSpPr>
          <p:spPr>
            <a:xfrm>
              <a:off x="7981251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1" name="object 3691"/>
            <p:cNvSpPr/>
            <p:nvPr/>
          </p:nvSpPr>
          <p:spPr>
            <a:xfrm>
              <a:off x="7970265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2" name="object 3692"/>
            <p:cNvSpPr/>
            <p:nvPr/>
          </p:nvSpPr>
          <p:spPr>
            <a:xfrm>
              <a:off x="7963153" y="26734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3" name="object 3693"/>
            <p:cNvSpPr/>
            <p:nvPr/>
          </p:nvSpPr>
          <p:spPr>
            <a:xfrm>
              <a:off x="7952994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4" name="object 3694"/>
            <p:cNvSpPr/>
            <p:nvPr/>
          </p:nvSpPr>
          <p:spPr>
            <a:xfrm>
              <a:off x="7942008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5" name="object 3695"/>
            <p:cNvSpPr/>
            <p:nvPr/>
          </p:nvSpPr>
          <p:spPr>
            <a:xfrm>
              <a:off x="7931022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6" name="object 3696"/>
            <p:cNvSpPr/>
            <p:nvPr/>
          </p:nvSpPr>
          <p:spPr>
            <a:xfrm>
              <a:off x="7924038" y="26734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7" name="object 3697"/>
            <p:cNvSpPr/>
            <p:nvPr/>
          </p:nvSpPr>
          <p:spPr>
            <a:xfrm>
              <a:off x="7913814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8" name="object 3698"/>
            <p:cNvSpPr/>
            <p:nvPr/>
          </p:nvSpPr>
          <p:spPr>
            <a:xfrm>
              <a:off x="7902828" y="26689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9" name="object 3699"/>
            <p:cNvSpPr/>
            <p:nvPr/>
          </p:nvSpPr>
          <p:spPr>
            <a:xfrm>
              <a:off x="7994522" y="2668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0" name="object 3700"/>
            <p:cNvSpPr/>
            <p:nvPr/>
          </p:nvSpPr>
          <p:spPr>
            <a:xfrm>
              <a:off x="7982839" y="26638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1" name="object 3701"/>
            <p:cNvSpPr/>
            <p:nvPr/>
          </p:nvSpPr>
          <p:spPr>
            <a:xfrm>
              <a:off x="7977251" y="2668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2" name="object 3702"/>
            <p:cNvSpPr/>
            <p:nvPr/>
          </p:nvSpPr>
          <p:spPr>
            <a:xfrm>
              <a:off x="7956169" y="26638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3" name="object 3703"/>
            <p:cNvSpPr/>
            <p:nvPr/>
          </p:nvSpPr>
          <p:spPr>
            <a:xfrm>
              <a:off x="7949057" y="2668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4" name="object 3704"/>
            <p:cNvSpPr/>
            <p:nvPr/>
          </p:nvSpPr>
          <p:spPr>
            <a:xfrm>
              <a:off x="7938896" y="26638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5" name="object 3705"/>
            <p:cNvSpPr/>
            <p:nvPr/>
          </p:nvSpPr>
          <p:spPr>
            <a:xfrm>
              <a:off x="7927911" y="26638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6" name="object 3706"/>
            <p:cNvSpPr/>
            <p:nvPr/>
          </p:nvSpPr>
          <p:spPr>
            <a:xfrm>
              <a:off x="7920863" y="2668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7" name="object 3707"/>
            <p:cNvSpPr/>
            <p:nvPr/>
          </p:nvSpPr>
          <p:spPr>
            <a:xfrm>
              <a:off x="7916164" y="2668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8" name="object 3708"/>
            <p:cNvSpPr/>
            <p:nvPr/>
          </p:nvSpPr>
          <p:spPr>
            <a:xfrm>
              <a:off x="7905940" y="26638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9" name="object 3709"/>
            <p:cNvSpPr/>
            <p:nvPr/>
          </p:nvSpPr>
          <p:spPr>
            <a:xfrm>
              <a:off x="7899653" y="265722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0" name="object 3710"/>
            <p:cNvSpPr/>
            <p:nvPr/>
          </p:nvSpPr>
          <p:spPr>
            <a:xfrm>
              <a:off x="7981251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1" name="object 3711"/>
            <p:cNvSpPr/>
            <p:nvPr/>
          </p:nvSpPr>
          <p:spPr>
            <a:xfrm>
              <a:off x="7970265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2" name="object 3712"/>
            <p:cNvSpPr/>
            <p:nvPr/>
          </p:nvSpPr>
          <p:spPr>
            <a:xfrm>
              <a:off x="7963153" y="26617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3" name="object 3713"/>
            <p:cNvSpPr/>
            <p:nvPr/>
          </p:nvSpPr>
          <p:spPr>
            <a:xfrm>
              <a:off x="7952994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4" name="object 3714"/>
            <p:cNvSpPr/>
            <p:nvPr/>
          </p:nvSpPr>
          <p:spPr>
            <a:xfrm>
              <a:off x="7942008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5" name="object 3715"/>
            <p:cNvSpPr/>
            <p:nvPr/>
          </p:nvSpPr>
          <p:spPr>
            <a:xfrm>
              <a:off x="7931022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6" name="object 3716"/>
            <p:cNvSpPr/>
            <p:nvPr/>
          </p:nvSpPr>
          <p:spPr>
            <a:xfrm>
              <a:off x="7924038" y="26617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7" name="object 3717"/>
            <p:cNvSpPr/>
            <p:nvPr/>
          </p:nvSpPr>
          <p:spPr>
            <a:xfrm>
              <a:off x="7913814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8" name="object 3718"/>
            <p:cNvSpPr/>
            <p:nvPr/>
          </p:nvSpPr>
          <p:spPr>
            <a:xfrm>
              <a:off x="7902828" y="26572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9" name="object 3719"/>
            <p:cNvSpPr/>
            <p:nvPr/>
          </p:nvSpPr>
          <p:spPr>
            <a:xfrm>
              <a:off x="7994522" y="26551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0" name="object 3720"/>
            <p:cNvSpPr/>
            <p:nvPr/>
          </p:nvSpPr>
          <p:spPr>
            <a:xfrm>
              <a:off x="7982839" y="26506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1" name="object 3721"/>
            <p:cNvSpPr/>
            <p:nvPr/>
          </p:nvSpPr>
          <p:spPr>
            <a:xfrm>
              <a:off x="7977251" y="26551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2" name="object 3722"/>
            <p:cNvSpPr/>
            <p:nvPr/>
          </p:nvSpPr>
          <p:spPr>
            <a:xfrm>
              <a:off x="7956169" y="265061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3" name="object 3723"/>
            <p:cNvSpPr/>
            <p:nvPr/>
          </p:nvSpPr>
          <p:spPr>
            <a:xfrm>
              <a:off x="7949057" y="26551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4" name="object 3724"/>
            <p:cNvSpPr/>
            <p:nvPr/>
          </p:nvSpPr>
          <p:spPr>
            <a:xfrm>
              <a:off x="7938896" y="26506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5" name="object 3725"/>
            <p:cNvSpPr/>
            <p:nvPr/>
          </p:nvSpPr>
          <p:spPr>
            <a:xfrm>
              <a:off x="7927911" y="26506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6" name="object 3726"/>
            <p:cNvSpPr/>
            <p:nvPr/>
          </p:nvSpPr>
          <p:spPr>
            <a:xfrm>
              <a:off x="7920863" y="26551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7" name="object 3727"/>
            <p:cNvSpPr/>
            <p:nvPr/>
          </p:nvSpPr>
          <p:spPr>
            <a:xfrm>
              <a:off x="7916164" y="26551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8" name="object 3728"/>
            <p:cNvSpPr/>
            <p:nvPr/>
          </p:nvSpPr>
          <p:spPr>
            <a:xfrm>
              <a:off x="7905940" y="26506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9" name="object 3729"/>
            <p:cNvSpPr/>
            <p:nvPr/>
          </p:nvSpPr>
          <p:spPr>
            <a:xfrm>
              <a:off x="7899653" y="264566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0" name="object 3730"/>
            <p:cNvSpPr/>
            <p:nvPr/>
          </p:nvSpPr>
          <p:spPr>
            <a:xfrm>
              <a:off x="7981251" y="26456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1" name="object 3731"/>
            <p:cNvSpPr/>
            <p:nvPr/>
          </p:nvSpPr>
          <p:spPr>
            <a:xfrm>
              <a:off x="7970265" y="26456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2" name="object 3732"/>
            <p:cNvSpPr/>
            <p:nvPr/>
          </p:nvSpPr>
          <p:spPr>
            <a:xfrm>
              <a:off x="7963153" y="26502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3" name="object 3733"/>
            <p:cNvSpPr/>
            <p:nvPr/>
          </p:nvSpPr>
          <p:spPr>
            <a:xfrm>
              <a:off x="7952994" y="26456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4" name="object 3734"/>
            <p:cNvSpPr/>
            <p:nvPr/>
          </p:nvSpPr>
          <p:spPr>
            <a:xfrm>
              <a:off x="7942008" y="26456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5" name="object 3735"/>
            <p:cNvSpPr/>
            <p:nvPr/>
          </p:nvSpPr>
          <p:spPr>
            <a:xfrm>
              <a:off x="7931022" y="2645663"/>
              <a:ext cx="39370" cy="175895"/>
            </a:xfrm>
            <a:custGeom>
              <a:avLst/>
              <a:gdLst/>
              <a:ahLst/>
              <a:cxnLst/>
              <a:rect l="l" t="t" r="r" b="b"/>
              <a:pathLst>
                <a:path w="39370" h="175894">
                  <a:moveTo>
                    <a:pt x="4698" y="0"/>
                  </a:moveTo>
                  <a:lnTo>
                    <a:pt x="4698" y="9144"/>
                  </a:lnTo>
                </a:path>
                <a:path w="39370" h="175894">
                  <a:moveTo>
                    <a:pt x="0" y="0"/>
                  </a:moveTo>
                  <a:lnTo>
                    <a:pt x="0" y="9144"/>
                  </a:lnTo>
                </a:path>
                <a:path w="39370" h="175894">
                  <a:moveTo>
                    <a:pt x="39242" y="166624"/>
                  </a:moveTo>
                  <a:lnTo>
                    <a:pt x="39242" y="17576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6" name="object 3736"/>
            <p:cNvSpPr/>
            <p:nvPr/>
          </p:nvSpPr>
          <p:spPr>
            <a:xfrm>
              <a:off x="7963153" y="2816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7" name="object 3737"/>
            <p:cNvSpPr/>
            <p:nvPr/>
          </p:nvSpPr>
          <p:spPr>
            <a:xfrm>
              <a:off x="7952994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8" name="object 3738"/>
            <p:cNvSpPr/>
            <p:nvPr/>
          </p:nvSpPr>
          <p:spPr>
            <a:xfrm>
              <a:off x="7942008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9" name="object 3739"/>
            <p:cNvSpPr/>
            <p:nvPr/>
          </p:nvSpPr>
          <p:spPr>
            <a:xfrm>
              <a:off x="7931022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0" name="object 3740"/>
            <p:cNvSpPr/>
            <p:nvPr/>
          </p:nvSpPr>
          <p:spPr>
            <a:xfrm>
              <a:off x="7924038" y="2816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1" name="object 3741"/>
            <p:cNvSpPr/>
            <p:nvPr/>
          </p:nvSpPr>
          <p:spPr>
            <a:xfrm>
              <a:off x="7913814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2" name="object 3742"/>
            <p:cNvSpPr/>
            <p:nvPr/>
          </p:nvSpPr>
          <p:spPr>
            <a:xfrm>
              <a:off x="7902828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3" name="object 3743"/>
            <p:cNvSpPr/>
            <p:nvPr/>
          </p:nvSpPr>
          <p:spPr>
            <a:xfrm>
              <a:off x="7994522" y="2810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4" name="object 3744"/>
            <p:cNvSpPr/>
            <p:nvPr/>
          </p:nvSpPr>
          <p:spPr>
            <a:xfrm>
              <a:off x="7982839" y="28055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5" name="object 3745"/>
            <p:cNvSpPr/>
            <p:nvPr/>
          </p:nvSpPr>
          <p:spPr>
            <a:xfrm>
              <a:off x="7977251" y="2810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6" name="object 3746"/>
            <p:cNvSpPr/>
            <p:nvPr/>
          </p:nvSpPr>
          <p:spPr>
            <a:xfrm>
              <a:off x="7956169" y="28055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7" name="object 3747"/>
            <p:cNvSpPr/>
            <p:nvPr/>
          </p:nvSpPr>
          <p:spPr>
            <a:xfrm>
              <a:off x="7949057" y="2810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8" name="object 3748"/>
            <p:cNvSpPr/>
            <p:nvPr/>
          </p:nvSpPr>
          <p:spPr>
            <a:xfrm>
              <a:off x="7938896" y="28055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9" name="object 3749"/>
            <p:cNvSpPr/>
            <p:nvPr/>
          </p:nvSpPr>
          <p:spPr>
            <a:xfrm>
              <a:off x="7927911" y="2805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0" name="object 3750"/>
            <p:cNvSpPr/>
            <p:nvPr/>
          </p:nvSpPr>
          <p:spPr>
            <a:xfrm>
              <a:off x="7920863" y="2810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1" name="object 3751"/>
            <p:cNvSpPr/>
            <p:nvPr/>
          </p:nvSpPr>
          <p:spPr>
            <a:xfrm>
              <a:off x="7916164" y="2810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2" name="object 3752"/>
            <p:cNvSpPr/>
            <p:nvPr/>
          </p:nvSpPr>
          <p:spPr>
            <a:xfrm>
              <a:off x="7905940" y="2805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3" name="object 3753"/>
            <p:cNvSpPr/>
            <p:nvPr/>
          </p:nvSpPr>
          <p:spPr>
            <a:xfrm>
              <a:off x="7899653" y="279895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4" name="object 3754"/>
            <p:cNvSpPr/>
            <p:nvPr/>
          </p:nvSpPr>
          <p:spPr>
            <a:xfrm>
              <a:off x="7981251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5" name="object 3755"/>
            <p:cNvSpPr/>
            <p:nvPr/>
          </p:nvSpPr>
          <p:spPr>
            <a:xfrm>
              <a:off x="7970265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6" name="object 3756"/>
            <p:cNvSpPr/>
            <p:nvPr/>
          </p:nvSpPr>
          <p:spPr>
            <a:xfrm>
              <a:off x="7963153" y="2803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7" name="object 3757"/>
            <p:cNvSpPr/>
            <p:nvPr/>
          </p:nvSpPr>
          <p:spPr>
            <a:xfrm>
              <a:off x="7952994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8" name="object 3758"/>
            <p:cNvSpPr/>
            <p:nvPr/>
          </p:nvSpPr>
          <p:spPr>
            <a:xfrm>
              <a:off x="7942008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9" name="object 3759"/>
            <p:cNvSpPr/>
            <p:nvPr/>
          </p:nvSpPr>
          <p:spPr>
            <a:xfrm>
              <a:off x="7931022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0" name="object 3760"/>
            <p:cNvSpPr/>
            <p:nvPr/>
          </p:nvSpPr>
          <p:spPr>
            <a:xfrm>
              <a:off x="7924038" y="2803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1" name="object 3761"/>
            <p:cNvSpPr/>
            <p:nvPr/>
          </p:nvSpPr>
          <p:spPr>
            <a:xfrm>
              <a:off x="7913814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2" name="object 3762"/>
            <p:cNvSpPr/>
            <p:nvPr/>
          </p:nvSpPr>
          <p:spPr>
            <a:xfrm>
              <a:off x="7902828" y="27989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3" name="object 3763"/>
            <p:cNvSpPr/>
            <p:nvPr/>
          </p:nvSpPr>
          <p:spPr>
            <a:xfrm>
              <a:off x="7994522" y="2798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4" name="object 3764"/>
            <p:cNvSpPr/>
            <p:nvPr/>
          </p:nvSpPr>
          <p:spPr>
            <a:xfrm>
              <a:off x="7982839" y="27940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5" name="object 3765"/>
            <p:cNvSpPr/>
            <p:nvPr/>
          </p:nvSpPr>
          <p:spPr>
            <a:xfrm>
              <a:off x="7977251" y="2798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6" name="object 3766"/>
            <p:cNvSpPr/>
            <p:nvPr/>
          </p:nvSpPr>
          <p:spPr>
            <a:xfrm>
              <a:off x="7956169" y="279400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7" name="object 3767"/>
            <p:cNvSpPr/>
            <p:nvPr/>
          </p:nvSpPr>
          <p:spPr>
            <a:xfrm>
              <a:off x="7949057" y="2798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8" name="object 3768"/>
            <p:cNvSpPr/>
            <p:nvPr/>
          </p:nvSpPr>
          <p:spPr>
            <a:xfrm>
              <a:off x="7938896" y="27940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9" name="object 3769"/>
            <p:cNvSpPr/>
            <p:nvPr/>
          </p:nvSpPr>
          <p:spPr>
            <a:xfrm>
              <a:off x="7927911" y="2794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0" name="object 3770"/>
            <p:cNvSpPr/>
            <p:nvPr/>
          </p:nvSpPr>
          <p:spPr>
            <a:xfrm>
              <a:off x="7920863" y="2798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1" name="object 3771"/>
            <p:cNvSpPr/>
            <p:nvPr/>
          </p:nvSpPr>
          <p:spPr>
            <a:xfrm>
              <a:off x="7916164" y="27985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2" name="object 3772"/>
            <p:cNvSpPr/>
            <p:nvPr/>
          </p:nvSpPr>
          <p:spPr>
            <a:xfrm>
              <a:off x="7905940" y="2794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3" name="object 3773"/>
            <p:cNvSpPr/>
            <p:nvPr/>
          </p:nvSpPr>
          <p:spPr>
            <a:xfrm>
              <a:off x="7899653" y="278726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4" name="object 3774"/>
            <p:cNvSpPr/>
            <p:nvPr/>
          </p:nvSpPr>
          <p:spPr>
            <a:xfrm>
              <a:off x="7981251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5" name="object 3775"/>
            <p:cNvSpPr/>
            <p:nvPr/>
          </p:nvSpPr>
          <p:spPr>
            <a:xfrm>
              <a:off x="7970265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6" name="object 3776"/>
            <p:cNvSpPr/>
            <p:nvPr/>
          </p:nvSpPr>
          <p:spPr>
            <a:xfrm>
              <a:off x="7963153" y="27918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7" name="object 3777"/>
            <p:cNvSpPr/>
            <p:nvPr/>
          </p:nvSpPr>
          <p:spPr>
            <a:xfrm>
              <a:off x="7952994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8" name="object 3778"/>
            <p:cNvSpPr/>
            <p:nvPr/>
          </p:nvSpPr>
          <p:spPr>
            <a:xfrm>
              <a:off x="7942008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9" name="object 3779"/>
            <p:cNvSpPr/>
            <p:nvPr/>
          </p:nvSpPr>
          <p:spPr>
            <a:xfrm>
              <a:off x="7931022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0" name="object 3780"/>
            <p:cNvSpPr/>
            <p:nvPr/>
          </p:nvSpPr>
          <p:spPr>
            <a:xfrm>
              <a:off x="7924038" y="27918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1" name="object 3781"/>
            <p:cNvSpPr/>
            <p:nvPr/>
          </p:nvSpPr>
          <p:spPr>
            <a:xfrm>
              <a:off x="7913814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2" name="object 3782"/>
            <p:cNvSpPr/>
            <p:nvPr/>
          </p:nvSpPr>
          <p:spPr>
            <a:xfrm>
              <a:off x="7902828" y="2787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3" name="object 3783"/>
            <p:cNvSpPr/>
            <p:nvPr/>
          </p:nvSpPr>
          <p:spPr>
            <a:xfrm>
              <a:off x="7994522" y="2786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4" name="object 3784"/>
            <p:cNvSpPr/>
            <p:nvPr/>
          </p:nvSpPr>
          <p:spPr>
            <a:xfrm>
              <a:off x="7982839" y="27823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5" name="object 3785"/>
            <p:cNvSpPr/>
            <p:nvPr/>
          </p:nvSpPr>
          <p:spPr>
            <a:xfrm>
              <a:off x="7977251" y="2786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6" name="object 3786"/>
            <p:cNvSpPr/>
            <p:nvPr/>
          </p:nvSpPr>
          <p:spPr>
            <a:xfrm>
              <a:off x="7956169" y="278231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7" name="object 3787"/>
            <p:cNvSpPr/>
            <p:nvPr/>
          </p:nvSpPr>
          <p:spPr>
            <a:xfrm>
              <a:off x="7949057" y="2786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8" name="object 3788"/>
            <p:cNvSpPr/>
            <p:nvPr/>
          </p:nvSpPr>
          <p:spPr>
            <a:xfrm>
              <a:off x="7938896" y="27823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9" name="object 3789"/>
            <p:cNvSpPr/>
            <p:nvPr/>
          </p:nvSpPr>
          <p:spPr>
            <a:xfrm>
              <a:off x="7927911" y="2782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0" name="object 3790"/>
            <p:cNvSpPr/>
            <p:nvPr/>
          </p:nvSpPr>
          <p:spPr>
            <a:xfrm>
              <a:off x="7920863" y="2786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1" name="object 3791"/>
            <p:cNvSpPr/>
            <p:nvPr/>
          </p:nvSpPr>
          <p:spPr>
            <a:xfrm>
              <a:off x="7916164" y="2786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2" name="object 3792"/>
            <p:cNvSpPr/>
            <p:nvPr/>
          </p:nvSpPr>
          <p:spPr>
            <a:xfrm>
              <a:off x="7905940" y="27823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3" name="object 3793"/>
            <p:cNvSpPr/>
            <p:nvPr/>
          </p:nvSpPr>
          <p:spPr>
            <a:xfrm>
              <a:off x="7899653" y="277558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4" name="object 3794"/>
            <p:cNvSpPr/>
            <p:nvPr/>
          </p:nvSpPr>
          <p:spPr>
            <a:xfrm>
              <a:off x="7981251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5" name="object 3795"/>
            <p:cNvSpPr/>
            <p:nvPr/>
          </p:nvSpPr>
          <p:spPr>
            <a:xfrm>
              <a:off x="7970265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6" name="object 3796"/>
            <p:cNvSpPr/>
            <p:nvPr/>
          </p:nvSpPr>
          <p:spPr>
            <a:xfrm>
              <a:off x="7963153" y="2780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7" name="object 3797"/>
            <p:cNvSpPr/>
            <p:nvPr/>
          </p:nvSpPr>
          <p:spPr>
            <a:xfrm>
              <a:off x="7952994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8" name="object 3798"/>
            <p:cNvSpPr/>
            <p:nvPr/>
          </p:nvSpPr>
          <p:spPr>
            <a:xfrm>
              <a:off x="7942008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9" name="object 3799"/>
            <p:cNvSpPr/>
            <p:nvPr/>
          </p:nvSpPr>
          <p:spPr>
            <a:xfrm>
              <a:off x="7931022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0" name="object 3800"/>
            <p:cNvSpPr/>
            <p:nvPr/>
          </p:nvSpPr>
          <p:spPr>
            <a:xfrm>
              <a:off x="7924038" y="2780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1" name="object 3801"/>
            <p:cNvSpPr/>
            <p:nvPr/>
          </p:nvSpPr>
          <p:spPr>
            <a:xfrm>
              <a:off x="7913814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2" name="object 3802"/>
            <p:cNvSpPr/>
            <p:nvPr/>
          </p:nvSpPr>
          <p:spPr>
            <a:xfrm>
              <a:off x="7902828" y="27755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3" name="object 3803"/>
            <p:cNvSpPr/>
            <p:nvPr/>
          </p:nvSpPr>
          <p:spPr>
            <a:xfrm>
              <a:off x="7994522" y="2775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4" name="object 3804"/>
            <p:cNvSpPr/>
            <p:nvPr/>
          </p:nvSpPr>
          <p:spPr>
            <a:xfrm>
              <a:off x="7982839" y="27706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5" name="object 3805"/>
            <p:cNvSpPr/>
            <p:nvPr/>
          </p:nvSpPr>
          <p:spPr>
            <a:xfrm>
              <a:off x="7977251" y="2775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6" name="object 3806"/>
            <p:cNvSpPr/>
            <p:nvPr/>
          </p:nvSpPr>
          <p:spPr>
            <a:xfrm>
              <a:off x="7956169" y="277063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7" name="object 3807"/>
            <p:cNvSpPr/>
            <p:nvPr/>
          </p:nvSpPr>
          <p:spPr>
            <a:xfrm>
              <a:off x="7949057" y="2775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8" name="object 3808"/>
            <p:cNvSpPr/>
            <p:nvPr/>
          </p:nvSpPr>
          <p:spPr>
            <a:xfrm>
              <a:off x="7938896" y="27706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9" name="object 3809"/>
            <p:cNvSpPr/>
            <p:nvPr/>
          </p:nvSpPr>
          <p:spPr>
            <a:xfrm>
              <a:off x="7927911" y="2770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0" name="object 3810"/>
            <p:cNvSpPr/>
            <p:nvPr/>
          </p:nvSpPr>
          <p:spPr>
            <a:xfrm>
              <a:off x="7920863" y="2775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1" name="object 3811"/>
            <p:cNvSpPr/>
            <p:nvPr/>
          </p:nvSpPr>
          <p:spPr>
            <a:xfrm>
              <a:off x="7916164" y="27752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2" name="object 3812"/>
            <p:cNvSpPr/>
            <p:nvPr/>
          </p:nvSpPr>
          <p:spPr>
            <a:xfrm>
              <a:off x="7905940" y="2770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3" name="object 3813"/>
            <p:cNvSpPr/>
            <p:nvPr/>
          </p:nvSpPr>
          <p:spPr>
            <a:xfrm>
              <a:off x="7899653" y="276390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4" name="object 3814"/>
            <p:cNvSpPr/>
            <p:nvPr/>
          </p:nvSpPr>
          <p:spPr>
            <a:xfrm>
              <a:off x="7981251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5" name="object 3815"/>
            <p:cNvSpPr/>
            <p:nvPr/>
          </p:nvSpPr>
          <p:spPr>
            <a:xfrm>
              <a:off x="7970265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6" name="object 3816"/>
            <p:cNvSpPr/>
            <p:nvPr/>
          </p:nvSpPr>
          <p:spPr>
            <a:xfrm>
              <a:off x="7963153" y="27684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7" name="object 3817"/>
            <p:cNvSpPr/>
            <p:nvPr/>
          </p:nvSpPr>
          <p:spPr>
            <a:xfrm>
              <a:off x="7952994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8" name="object 3818"/>
            <p:cNvSpPr/>
            <p:nvPr/>
          </p:nvSpPr>
          <p:spPr>
            <a:xfrm>
              <a:off x="7942008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9" name="object 3819"/>
            <p:cNvSpPr/>
            <p:nvPr/>
          </p:nvSpPr>
          <p:spPr>
            <a:xfrm>
              <a:off x="7931022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0" name="object 3820"/>
            <p:cNvSpPr/>
            <p:nvPr/>
          </p:nvSpPr>
          <p:spPr>
            <a:xfrm>
              <a:off x="7924038" y="27684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1" name="object 3821"/>
            <p:cNvSpPr/>
            <p:nvPr/>
          </p:nvSpPr>
          <p:spPr>
            <a:xfrm>
              <a:off x="7913814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2" name="object 3822"/>
            <p:cNvSpPr/>
            <p:nvPr/>
          </p:nvSpPr>
          <p:spPr>
            <a:xfrm>
              <a:off x="7902828" y="2763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3" name="object 3823"/>
            <p:cNvSpPr/>
            <p:nvPr/>
          </p:nvSpPr>
          <p:spPr>
            <a:xfrm>
              <a:off x="7994522" y="2763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4" name="object 3824"/>
            <p:cNvSpPr/>
            <p:nvPr/>
          </p:nvSpPr>
          <p:spPr>
            <a:xfrm>
              <a:off x="7982839" y="27589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5" name="object 3825"/>
            <p:cNvSpPr/>
            <p:nvPr/>
          </p:nvSpPr>
          <p:spPr>
            <a:xfrm>
              <a:off x="7977251" y="2763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6" name="object 3826"/>
            <p:cNvSpPr/>
            <p:nvPr/>
          </p:nvSpPr>
          <p:spPr>
            <a:xfrm>
              <a:off x="7956169" y="27589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7" name="object 3827"/>
            <p:cNvSpPr/>
            <p:nvPr/>
          </p:nvSpPr>
          <p:spPr>
            <a:xfrm>
              <a:off x="7949057" y="2763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8" name="object 3828"/>
            <p:cNvSpPr/>
            <p:nvPr/>
          </p:nvSpPr>
          <p:spPr>
            <a:xfrm>
              <a:off x="7938896" y="27589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9" name="object 3829"/>
            <p:cNvSpPr/>
            <p:nvPr/>
          </p:nvSpPr>
          <p:spPr>
            <a:xfrm>
              <a:off x="7927911" y="2758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0" name="object 3830"/>
            <p:cNvSpPr/>
            <p:nvPr/>
          </p:nvSpPr>
          <p:spPr>
            <a:xfrm>
              <a:off x="7920863" y="2763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1" name="object 3831"/>
            <p:cNvSpPr/>
            <p:nvPr/>
          </p:nvSpPr>
          <p:spPr>
            <a:xfrm>
              <a:off x="7916164" y="2763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2" name="object 3832"/>
            <p:cNvSpPr/>
            <p:nvPr/>
          </p:nvSpPr>
          <p:spPr>
            <a:xfrm>
              <a:off x="7905940" y="2758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3" name="object 3833"/>
            <p:cNvSpPr/>
            <p:nvPr/>
          </p:nvSpPr>
          <p:spPr>
            <a:xfrm>
              <a:off x="7899653" y="275234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4" name="object 3834"/>
            <p:cNvSpPr/>
            <p:nvPr/>
          </p:nvSpPr>
          <p:spPr>
            <a:xfrm>
              <a:off x="7981251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5" name="object 3835"/>
            <p:cNvSpPr/>
            <p:nvPr/>
          </p:nvSpPr>
          <p:spPr>
            <a:xfrm>
              <a:off x="7970265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6" name="object 3836"/>
            <p:cNvSpPr/>
            <p:nvPr/>
          </p:nvSpPr>
          <p:spPr>
            <a:xfrm>
              <a:off x="7963153" y="2756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7" name="object 3837"/>
            <p:cNvSpPr/>
            <p:nvPr/>
          </p:nvSpPr>
          <p:spPr>
            <a:xfrm>
              <a:off x="7952994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8" name="object 3838"/>
            <p:cNvSpPr/>
            <p:nvPr/>
          </p:nvSpPr>
          <p:spPr>
            <a:xfrm>
              <a:off x="7942008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9" name="object 3839"/>
            <p:cNvSpPr/>
            <p:nvPr/>
          </p:nvSpPr>
          <p:spPr>
            <a:xfrm>
              <a:off x="7931022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0" name="object 3840"/>
            <p:cNvSpPr/>
            <p:nvPr/>
          </p:nvSpPr>
          <p:spPr>
            <a:xfrm>
              <a:off x="7924038" y="2756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1" name="object 3841"/>
            <p:cNvSpPr/>
            <p:nvPr/>
          </p:nvSpPr>
          <p:spPr>
            <a:xfrm>
              <a:off x="7913814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2" name="object 3842"/>
            <p:cNvSpPr/>
            <p:nvPr/>
          </p:nvSpPr>
          <p:spPr>
            <a:xfrm>
              <a:off x="7902828" y="2752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3" name="object 3843"/>
            <p:cNvSpPr/>
            <p:nvPr/>
          </p:nvSpPr>
          <p:spPr>
            <a:xfrm>
              <a:off x="7994522" y="2750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4" name="object 3844"/>
            <p:cNvSpPr/>
            <p:nvPr/>
          </p:nvSpPr>
          <p:spPr>
            <a:xfrm>
              <a:off x="7982839" y="27456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5" name="object 3845"/>
            <p:cNvSpPr/>
            <p:nvPr/>
          </p:nvSpPr>
          <p:spPr>
            <a:xfrm>
              <a:off x="7977251" y="2750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6" name="object 3846"/>
            <p:cNvSpPr/>
            <p:nvPr/>
          </p:nvSpPr>
          <p:spPr>
            <a:xfrm>
              <a:off x="7956169" y="274561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7" name="object 3847"/>
            <p:cNvSpPr/>
            <p:nvPr/>
          </p:nvSpPr>
          <p:spPr>
            <a:xfrm>
              <a:off x="7949057" y="2750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8" name="object 3848"/>
            <p:cNvSpPr/>
            <p:nvPr/>
          </p:nvSpPr>
          <p:spPr>
            <a:xfrm>
              <a:off x="7938896" y="27456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9" name="object 3849"/>
            <p:cNvSpPr/>
            <p:nvPr/>
          </p:nvSpPr>
          <p:spPr>
            <a:xfrm>
              <a:off x="7927911" y="2745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0" name="object 3850"/>
            <p:cNvSpPr/>
            <p:nvPr/>
          </p:nvSpPr>
          <p:spPr>
            <a:xfrm>
              <a:off x="7920863" y="2750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1" name="object 3851"/>
            <p:cNvSpPr/>
            <p:nvPr/>
          </p:nvSpPr>
          <p:spPr>
            <a:xfrm>
              <a:off x="7916164" y="2750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2" name="object 3852"/>
            <p:cNvSpPr/>
            <p:nvPr/>
          </p:nvSpPr>
          <p:spPr>
            <a:xfrm>
              <a:off x="7905940" y="27456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3" name="object 3853"/>
            <p:cNvSpPr/>
            <p:nvPr/>
          </p:nvSpPr>
          <p:spPr>
            <a:xfrm>
              <a:off x="7899653" y="274066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4" name="object 3854"/>
            <p:cNvSpPr/>
            <p:nvPr/>
          </p:nvSpPr>
          <p:spPr>
            <a:xfrm>
              <a:off x="7981251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5" name="object 3855"/>
            <p:cNvSpPr/>
            <p:nvPr/>
          </p:nvSpPr>
          <p:spPr>
            <a:xfrm>
              <a:off x="7970265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6" name="object 3856"/>
            <p:cNvSpPr/>
            <p:nvPr/>
          </p:nvSpPr>
          <p:spPr>
            <a:xfrm>
              <a:off x="7963153" y="2745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7" name="object 3857"/>
            <p:cNvSpPr/>
            <p:nvPr/>
          </p:nvSpPr>
          <p:spPr>
            <a:xfrm>
              <a:off x="7952994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8" name="object 3858"/>
            <p:cNvSpPr/>
            <p:nvPr/>
          </p:nvSpPr>
          <p:spPr>
            <a:xfrm>
              <a:off x="7942008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9" name="object 3859"/>
            <p:cNvSpPr/>
            <p:nvPr/>
          </p:nvSpPr>
          <p:spPr>
            <a:xfrm>
              <a:off x="7931022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0" name="object 3860"/>
            <p:cNvSpPr/>
            <p:nvPr/>
          </p:nvSpPr>
          <p:spPr>
            <a:xfrm>
              <a:off x="7924038" y="2745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1" name="object 3861"/>
            <p:cNvSpPr/>
            <p:nvPr/>
          </p:nvSpPr>
          <p:spPr>
            <a:xfrm>
              <a:off x="7913814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2" name="object 3862"/>
            <p:cNvSpPr/>
            <p:nvPr/>
          </p:nvSpPr>
          <p:spPr>
            <a:xfrm>
              <a:off x="7902828" y="2740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3" name="object 3863"/>
            <p:cNvSpPr/>
            <p:nvPr/>
          </p:nvSpPr>
          <p:spPr>
            <a:xfrm>
              <a:off x="7994522" y="2738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4" name="object 3864"/>
            <p:cNvSpPr/>
            <p:nvPr/>
          </p:nvSpPr>
          <p:spPr>
            <a:xfrm>
              <a:off x="7982839" y="273392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5" name="object 3865"/>
            <p:cNvSpPr/>
            <p:nvPr/>
          </p:nvSpPr>
          <p:spPr>
            <a:xfrm>
              <a:off x="7977251" y="2738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6" name="object 3866"/>
            <p:cNvSpPr/>
            <p:nvPr/>
          </p:nvSpPr>
          <p:spPr>
            <a:xfrm>
              <a:off x="7956169" y="273392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7" name="object 3867"/>
            <p:cNvSpPr/>
            <p:nvPr/>
          </p:nvSpPr>
          <p:spPr>
            <a:xfrm>
              <a:off x="7949057" y="2738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8" name="object 3868"/>
            <p:cNvSpPr/>
            <p:nvPr/>
          </p:nvSpPr>
          <p:spPr>
            <a:xfrm>
              <a:off x="7938896" y="273392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9" name="object 3869"/>
            <p:cNvSpPr/>
            <p:nvPr/>
          </p:nvSpPr>
          <p:spPr>
            <a:xfrm>
              <a:off x="7927911" y="2733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0" name="object 3870"/>
            <p:cNvSpPr/>
            <p:nvPr/>
          </p:nvSpPr>
          <p:spPr>
            <a:xfrm>
              <a:off x="7920863" y="2738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1" name="object 3871"/>
            <p:cNvSpPr/>
            <p:nvPr/>
          </p:nvSpPr>
          <p:spPr>
            <a:xfrm>
              <a:off x="7916164" y="27385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2" name="object 3872"/>
            <p:cNvSpPr/>
            <p:nvPr/>
          </p:nvSpPr>
          <p:spPr>
            <a:xfrm>
              <a:off x="7905940" y="2733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3" name="object 3873"/>
            <p:cNvSpPr/>
            <p:nvPr/>
          </p:nvSpPr>
          <p:spPr>
            <a:xfrm>
              <a:off x="7899653" y="272897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4" name="object 3874"/>
            <p:cNvSpPr/>
            <p:nvPr/>
          </p:nvSpPr>
          <p:spPr>
            <a:xfrm>
              <a:off x="7981251" y="27289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5" name="object 3875"/>
            <p:cNvSpPr/>
            <p:nvPr/>
          </p:nvSpPr>
          <p:spPr>
            <a:xfrm>
              <a:off x="7970265" y="27289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6" name="object 3876"/>
            <p:cNvSpPr/>
            <p:nvPr/>
          </p:nvSpPr>
          <p:spPr>
            <a:xfrm>
              <a:off x="7963153" y="27335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7" name="object 3877"/>
            <p:cNvSpPr/>
            <p:nvPr/>
          </p:nvSpPr>
          <p:spPr>
            <a:xfrm>
              <a:off x="7952994" y="2728976"/>
              <a:ext cx="39370" cy="174625"/>
            </a:xfrm>
            <a:custGeom>
              <a:avLst/>
              <a:gdLst/>
              <a:ahLst/>
              <a:cxnLst/>
              <a:rect l="l" t="t" r="r" b="b"/>
              <a:pathLst>
                <a:path w="39370" h="174625">
                  <a:moveTo>
                    <a:pt x="4698" y="0"/>
                  </a:moveTo>
                  <a:lnTo>
                    <a:pt x="4698" y="9144"/>
                  </a:lnTo>
                </a:path>
                <a:path w="39370" h="174625">
                  <a:moveTo>
                    <a:pt x="0" y="0"/>
                  </a:moveTo>
                  <a:lnTo>
                    <a:pt x="0" y="9144"/>
                  </a:lnTo>
                </a:path>
                <a:path w="39370" h="174625">
                  <a:moveTo>
                    <a:pt x="39242" y="164973"/>
                  </a:moveTo>
                  <a:lnTo>
                    <a:pt x="39242" y="17411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8" name="object 3878"/>
            <p:cNvSpPr/>
            <p:nvPr/>
          </p:nvSpPr>
          <p:spPr>
            <a:xfrm>
              <a:off x="7981251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9" name="object 3879"/>
            <p:cNvSpPr/>
            <p:nvPr/>
          </p:nvSpPr>
          <p:spPr>
            <a:xfrm>
              <a:off x="7970265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0" name="object 3880"/>
            <p:cNvSpPr/>
            <p:nvPr/>
          </p:nvSpPr>
          <p:spPr>
            <a:xfrm>
              <a:off x="7963153" y="2898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1" name="object 3881"/>
            <p:cNvSpPr/>
            <p:nvPr/>
          </p:nvSpPr>
          <p:spPr>
            <a:xfrm>
              <a:off x="7952994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2" name="object 3882"/>
            <p:cNvSpPr/>
            <p:nvPr/>
          </p:nvSpPr>
          <p:spPr>
            <a:xfrm>
              <a:off x="7942008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3" name="object 3883"/>
            <p:cNvSpPr/>
            <p:nvPr/>
          </p:nvSpPr>
          <p:spPr>
            <a:xfrm>
              <a:off x="7931022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4" name="object 3884"/>
            <p:cNvSpPr/>
            <p:nvPr/>
          </p:nvSpPr>
          <p:spPr>
            <a:xfrm>
              <a:off x="7924038" y="28985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5" name="object 3885"/>
            <p:cNvSpPr/>
            <p:nvPr/>
          </p:nvSpPr>
          <p:spPr>
            <a:xfrm>
              <a:off x="7913814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6" name="object 3886"/>
            <p:cNvSpPr/>
            <p:nvPr/>
          </p:nvSpPr>
          <p:spPr>
            <a:xfrm>
              <a:off x="7902828" y="2893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7" name="object 3887"/>
            <p:cNvSpPr/>
            <p:nvPr/>
          </p:nvSpPr>
          <p:spPr>
            <a:xfrm>
              <a:off x="7994522" y="2893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8" name="object 3888"/>
            <p:cNvSpPr/>
            <p:nvPr/>
          </p:nvSpPr>
          <p:spPr>
            <a:xfrm>
              <a:off x="7982839" y="28888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9" name="object 3889"/>
            <p:cNvSpPr/>
            <p:nvPr/>
          </p:nvSpPr>
          <p:spPr>
            <a:xfrm>
              <a:off x="7977251" y="2893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0" name="object 3890"/>
            <p:cNvSpPr/>
            <p:nvPr/>
          </p:nvSpPr>
          <p:spPr>
            <a:xfrm>
              <a:off x="7956169" y="288886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1" name="object 3891"/>
            <p:cNvSpPr/>
            <p:nvPr/>
          </p:nvSpPr>
          <p:spPr>
            <a:xfrm>
              <a:off x="7949057" y="2893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2" name="object 3892"/>
            <p:cNvSpPr/>
            <p:nvPr/>
          </p:nvSpPr>
          <p:spPr>
            <a:xfrm>
              <a:off x="7938896" y="288886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3" name="object 3893"/>
            <p:cNvSpPr/>
            <p:nvPr/>
          </p:nvSpPr>
          <p:spPr>
            <a:xfrm>
              <a:off x="7927911" y="2888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4" name="object 3894"/>
            <p:cNvSpPr/>
            <p:nvPr/>
          </p:nvSpPr>
          <p:spPr>
            <a:xfrm>
              <a:off x="7920863" y="2893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5" name="object 3895"/>
            <p:cNvSpPr/>
            <p:nvPr/>
          </p:nvSpPr>
          <p:spPr>
            <a:xfrm>
              <a:off x="7916164" y="2893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6" name="object 3896"/>
            <p:cNvSpPr/>
            <p:nvPr/>
          </p:nvSpPr>
          <p:spPr>
            <a:xfrm>
              <a:off x="7905940" y="2888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7" name="object 3897"/>
            <p:cNvSpPr/>
            <p:nvPr/>
          </p:nvSpPr>
          <p:spPr>
            <a:xfrm>
              <a:off x="7899653" y="28822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8" name="object 3898"/>
            <p:cNvSpPr/>
            <p:nvPr/>
          </p:nvSpPr>
          <p:spPr>
            <a:xfrm>
              <a:off x="7981251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9" name="object 3899"/>
            <p:cNvSpPr/>
            <p:nvPr/>
          </p:nvSpPr>
          <p:spPr>
            <a:xfrm>
              <a:off x="7970265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0" name="object 3900"/>
            <p:cNvSpPr/>
            <p:nvPr/>
          </p:nvSpPr>
          <p:spPr>
            <a:xfrm>
              <a:off x="7963153" y="2886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1" name="object 3901"/>
            <p:cNvSpPr/>
            <p:nvPr/>
          </p:nvSpPr>
          <p:spPr>
            <a:xfrm>
              <a:off x="7952994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2" name="object 3902"/>
            <p:cNvSpPr/>
            <p:nvPr/>
          </p:nvSpPr>
          <p:spPr>
            <a:xfrm>
              <a:off x="7942008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3" name="object 3903"/>
            <p:cNvSpPr/>
            <p:nvPr/>
          </p:nvSpPr>
          <p:spPr>
            <a:xfrm>
              <a:off x="7931022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4" name="object 3904"/>
            <p:cNvSpPr/>
            <p:nvPr/>
          </p:nvSpPr>
          <p:spPr>
            <a:xfrm>
              <a:off x="7924038" y="2886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5" name="object 3905"/>
            <p:cNvSpPr/>
            <p:nvPr/>
          </p:nvSpPr>
          <p:spPr>
            <a:xfrm>
              <a:off x="7913814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6" name="object 3906"/>
            <p:cNvSpPr/>
            <p:nvPr/>
          </p:nvSpPr>
          <p:spPr>
            <a:xfrm>
              <a:off x="7902828" y="2882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7" name="object 3907"/>
            <p:cNvSpPr/>
            <p:nvPr/>
          </p:nvSpPr>
          <p:spPr>
            <a:xfrm>
              <a:off x="7994522" y="2881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8" name="object 3908"/>
            <p:cNvSpPr/>
            <p:nvPr/>
          </p:nvSpPr>
          <p:spPr>
            <a:xfrm>
              <a:off x="7982839" y="28773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9" name="object 3909"/>
            <p:cNvSpPr/>
            <p:nvPr/>
          </p:nvSpPr>
          <p:spPr>
            <a:xfrm>
              <a:off x="7977251" y="2881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0" name="object 3910"/>
            <p:cNvSpPr/>
            <p:nvPr/>
          </p:nvSpPr>
          <p:spPr>
            <a:xfrm>
              <a:off x="7956169" y="287731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1" name="object 3911"/>
            <p:cNvSpPr/>
            <p:nvPr/>
          </p:nvSpPr>
          <p:spPr>
            <a:xfrm>
              <a:off x="7949057" y="2881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2" name="object 3912"/>
            <p:cNvSpPr/>
            <p:nvPr/>
          </p:nvSpPr>
          <p:spPr>
            <a:xfrm>
              <a:off x="7938896" y="287731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3" name="object 3913"/>
            <p:cNvSpPr/>
            <p:nvPr/>
          </p:nvSpPr>
          <p:spPr>
            <a:xfrm>
              <a:off x="7927911" y="2877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4" name="object 3914"/>
            <p:cNvSpPr/>
            <p:nvPr/>
          </p:nvSpPr>
          <p:spPr>
            <a:xfrm>
              <a:off x="7920863" y="2881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5" name="object 3915"/>
            <p:cNvSpPr/>
            <p:nvPr/>
          </p:nvSpPr>
          <p:spPr>
            <a:xfrm>
              <a:off x="7916164" y="2881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6" name="object 3916"/>
            <p:cNvSpPr/>
            <p:nvPr/>
          </p:nvSpPr>
          <p:spPr>
            <a:xfrm>
              <a:off x="7905940" y="2877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7" name="object 3917"/>
            <p:cNvSpPr/>
            <p:nvPr/>
          </p:nvSpPr>
          <p:spPr>
            <a:xfrm>
              <a:off x="7899653" y="287058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8" name="object 3918"/>
            <p:cNvSpPr/>
            <p:nvPr/>
          </p:nvSpPr>
          <p:spPr>
            <a:xfrm>
              <a:off x="7981251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9" name="object 3919"/>
            <p:cNvSpPr/>
            <p:nvPr/>
          </p:nvSpPr>
          <p:spPr>
            <a:xfrm>
              <a:off x="7970265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0" name="object 3920"/>
            <p:cNvSpPr/>
            <p:nvPr/>
          </p:nvSpPr>
          <p:spPr>
            <a:xfrm>
              <a:off x="7963153" y="28751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1" name="object 3921"/>
            <p:cNvSpPr/>
            <p:nvPr/>
          </p:nvSpPr>
          <p:spPr>
            <a:xfrm>
              <a:off x="7952994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2" name="object 3922"/>
            <p:cNvSpPr/>
            <p:nvPr/>
          </p:nvSpPr>
          <p:spPr>
            <a:xfrm>
              <a:off x="7942008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3" name="object 3923"/>
            <p:cNvSpPr/>
            <p:nvPr/>
          </p:nvSpPr>
          <p:spPr>
            <a:xfrm>
              <a:off x="7931022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4" name="object 3924"/>
            <p:cNvSpPr/>
            <p:nvPr/>
          </p:nvSpPr>
          <p:spPr>
            <a:xfrm>
              <a:off x="7924038" y="28751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5" name="object 3925"/>
            <p:cNvSpPr/>
            <p:nvPr/>
          </p:nvSpPr>
          <p:spPr>
            <a:xfrm>
              <a:off x="7913814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6" name="object 3926"/>
            <p:cNvSpPr/>
            <p:nvPr/>
          </p:nvSpPr>
          <p:spPr>
            <a:xfrm>
              <a:off x="7902828" y="2870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7" name="object 3927"/>
            <p:cNvSpPr/>
            <p:nvPr/>
          </p:nvSpPr>
          <p:spPr>
            <a:xfrm>
              <a:off x="7994522" y="2870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8" name="object 3928"/>
            <p:cNvSpPr/>
            <p:nvPr/>
          </p:nvSpPr>
          <p:spPr>
            <a:xfrm>
              <a:off x="7982839" y="28656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9" name="object 3929"/>
            <p:cNvSpPr/>
            <p:nvPr/>
          </p:nvSpPr>
          <p:spPr>
            <a:xfrm>
              <a:off x="7977251" y="2870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0" name="object 3930"/>
            <p:cNvSpPr/>
            <p:nvPr/>
          </p:nvSpPr>
          <p:spPr>
            <a:xfrm>
              <a:off x="7956169" y="286562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1" name="object 3931"/>
            <p:cNvSpPr/>
            <p:nvPr/>
          </p:nvSpPr>
          <p:spPr>
            <a:xfrm>
              <a:off x="7949057" y="2870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2" name="object 3932"/>
            <p:cNvSpPr/>
            <p:nvPr/>
          </p:nvSpPr>
          <p:spPr>
            <a:xfrm>
              <a:off x="7938896" y="28656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3" name="object 3933"/>
            <p:cNvSpPr/>
            <p:nvPr/>
          </p:nvSpPr>
          <p:spPr>
            <a:xfrm>
              <a:off x="7927911" y="28656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4" name="object 3934"/>
            <p:cNvSpPr/>
            <p:nvPr/>
          </p:nvSpPr>
          <p:spPr>
            <a:xfrm>
              <a:off x="7920863" y="2870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5" name="object 3935"/>
            <p:cNvSpPr/>
            <p:nvPr/>
          </p:nvSpPr>
          <p:spPr>
            <a:xfrm>
              <a:off x="7916164" y="2870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6" name="object 3936"/>
            <p:cNvSpPr/>
            <p:nvPr/>
          </p:nvSpPr>
          <p:spPr>
            <a:xfrm>
              <a:off x="7905940" y="28656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7" name="object 3937"/>
            <p:cNvSpPr/>
            <p:nvPr/>
          </p:nvSpPr>
          <p:spPr>
            <a:xfrm>
              <a:off x="7899653" y="28588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8" name="object 3938"/>
            <p:cNvSpPr/>
            <p:nvPr/>
          </p:nvSpPr>
          <p:spPr>
            <a:xfrm>
              <a:off x="7981251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9" name="object 3939"/>
            <p:cNvSpPr/>
            <p:nvPr/>
          </p:nvSpPr>
          <p:spPr>
            <a:xfrm>
              <a:off x="7970265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0" name="object 3940"/>
            <p:cNvSpPr/>
            <p:nvPr/>
          </p:nvSpPr>
          <p:spPr>
            <a:xfrm>
              <a:off x="7963153" y="28634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1" name="object 3941"/>
            <p:cNvSpPr/>
            <p:nvPr/>
          </p:nvSpPr>
          <p:spPr>
            <a:xfrm>
              <a:off x="7952994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2" name="object 3942"/>
            <p:cNvSpPr/>
            <p:nvPr/>
          </p:nvSpPr>
          <p:spPr>
            <a:xfrm>
              <a:off x="7942008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3" name="object 3943"/>
            <p:cNvSpPr/>
            <p:nvPr/>
          </p:nvSpPr>
          <p:spPr>
            <a:xfrm>
              <a:off x="7931022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4" name="object 3944"/>
            <p:cNvSpPr/>
            <p:nvPr/>
          </p:nvSpPr>
          <p:spPr>
            <a:xfrm>
              <a:off x="7924038" y="28634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5" name="object 3945"/>
            <p:cNvSpPr/>
            <p:nvPr/>
          </p:nvSpPr>
          <p:spPr>
            <a:xfrm>
              <a:off x="7913814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6" name="object 3946"/>
            <p:cNvSpPr/>
            <p:nvPr/>
          </p:nvSpPr>
          <p:spPr>
            <a:xfrm>
              <a:off x="7902828" y="28588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7" name="object 3947"/>
            <p:cNvSpPr/>
            <p:nvPr/>
          </p:nvSpPr>
          <p:spPr>
            <a:xfrm>
              <a:off x="7994522" y="2858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8" name="object 3948"/>
            <p:cNvSpPr/>
            <p:nvPr/>
          </p:nvSpPr>
          <p:spPr>
            <a:xfrm>
              <a:off x="7982839" y="28539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9" name="object 3949"/>
            <p:cNvSpPr/>
            <p:nvPr/>
          </p:nvSpPr>
          <p:spPr>
            <a:xfrm>
              <a:off x="7977251" y="2858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0" name="object 3950"/>
            <p:cNvSpPr/>
            <p:nvPr/>
          </p:nvSpPr>
          <p:spPr>
            <a:xfrm>
              <a:off x="7956169" y="285394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1" name="object 3951"/>
            <p:cNvSpPr/>
            <p:nvPr/>
          </p:nvSpPr>
          <p:spPr>
            <a:xfrm>
              <a:off x="7949057" y="2858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2" name="object 3952"/>
            <p:cNvSpPr/>
            <p:nvPr/>
          </p:nvSpPr>
          <p:spPr>
            <a:xfrm>
              <a:off x="7938896" y="28539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3" name="object 3953"/>
            <p:cNvSpPr/>
            <p:nvPr/>
          </p:nvSpPr>
          <p:spPr>
            <a:xfrm>
              <a:off x="7927911" y="28539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4" name="object 3954"/>
            <p:cNvSpPr/>
            <p:nvPr/>
          </p:nvSpPr>
          <p:spPr>
            <a:xfrm>
              <a:off x="7920863" y="2858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5" name="object 3955"/>
            <p:cNvSpPr/>
            <p:nvPr/>
          </p:nvSpPr>
          <p:spPr>
            <a:xfrm>
              <a:off x="7916164" y="2858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6" name="object 3956"/>
            <p:cNvSpPr/>
            <p:nvPr/>
          </p:nvSpPr>
          <p:spPr>
            <a:xfrm>
              <a:off x="7905940" y="28539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7" name="object 3957"/>
            <p:cNvSpPr/>
            <p:nvPr/>
          </p:nvSpPr>
          <p:spPr>
            <a:xfrm>
              <a:off x="7899653" y="284721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8" name="object 3958"/>
            <p:cNvSpPr/>
            <p:nvPr/>
          </p:nvSpPr>
          <p:spPr>
            <a:xfrm>
              <a:off x="7981251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9" name="object 3959"/>
            <p:cNvSpPr/>
            <p:nvPr/>
          </p:nvSpPr>
          <p:spPr>
            <a:xfrm>
              <a:off x="7970265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0" name="object 3960"/>
            <p:cNvSpPr/>
            <p:nvPr/>
          </p:nvSpPr>
          <p:spPr>
            <a:xfrm>
              <a:off x="7963153" y="28517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1" name="object 3961"/>
            <p:cNvSpPr/>
            <p:nvPr/>
          </p:nvSpPr>
          <p:spPr>
            <a:xfrm>
              <a:off x="7952994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2" name="object 3962"/>
            <p:cNvSpPr/>
            <p:nvPr/>
          </p:nvSpPr>
          <p:spPr>
            <a:xfrm>
              <a:off x="7942008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3" name="object 3963"/>
            <p:cNvSpPr/>
            <p:nvPr/>
          </p:nvSpPr>
          <p:spPr>
            <a:xfrm>
              <a:off x="7931022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4" name="object 3964"/>
            <p:cNvSpPr/>
            <p:nvPr/>
          </p:nvSpPr>
          <p:spPr>
            <a:xfrm>
              <a:off x="7924038" y="28517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5" name="object 3965"/>
            <p:cNvSpPr/>
            <p:nvPr/>
          </p:nvSpPr>
          <p:spPr>
            <a:xfrm>
              <a:off x="7913814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6" name="object 3966"/>
            <p:cNvSpPr/>
            <p:nvPr/>
          </p:nvSpPr>
          <p:spPr>
            <a:xfrm>
              <a:off x="7902828" y="28472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7" name="object 3967"/>
            <p:cNvSpPr/>
            <p:nvPr/>
          </p:nvSpPr>
          <p:spPr>
            <a:xfrm>
              <a:off x="7994522" y="2845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8" name="object 3968"/>
            <p:cNvSpPr/>
            <p:nvPr/>
          </p:nvSpPr>
          <p:spPr>
            <a:xfrm>
              <a:off x="7982839" y="28406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9" name="object 3969"/>
            <p:cNvSpPr/>
            <p:nvPr/>
          </p:nvSpPr>
          <p:spPr>
            <a:xfrm>
              <a:off x="7977251" y="2845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0" name="object 3970"/>
            <p:cNvSpPr/>
            <p:nvPr/>
          </p:nvSpPr>
          <p:spPr>
            <a:xfrm>
              <a:off x="7956169" y="284060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1" name="object 3971"/>
            <p:cNvSpPr/>
            <p:nvPr/>
          </p:nvSpPr>
          <p:spPr>
            <a:xfrm>
              <a:off x="7949057" y="2845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2" name="object 3972"/>
            <p:cNvSpPr/>
            <p:nvPr/>
          </p:nvSpPr>
          <p:spPr>
            <a:xfrm>
              <a:off x="7938896" y="284060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3" name="object 3973"/>
            <p:cNvSpPr/>
            <p:nvPr/>
          </p:nvSpPr>
          <p:spPr>
            <a:xfrm>
              <a:off x="7927911" y="28406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4" name="object 3974"/>
            <p:cNvSpPr/>
            <p:nvPr/>
          </p:nvSpPr>
          <p:spPr>
            <a:xfrm>
              <a:off x="7920863" y="2845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5" name="object 3975"/>
            <p:cNvSpPr/>
            <p:nvPr/>
          </p:nvSpPr>
          <p:spPr>
            <a:xfrm>
              <a:off x="7916164" y="2845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6" name="object 3976"/>
            <p:cNvSpPr/>
            <p:nvPr/>
          </p:nvSpPr>
          <p:spPr>
            <a:xfrm>
              <a:off x="7905940" y="28406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7" name="object 3977"/>
            <p:cNvSpPr/>
            <p:nvPr/>
          </p:nvSpPr>
          <p:spPr>
            <a:xfrm>
              <a:off x="7899653" y="283552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8" name="object 3978"/>
            <p:cNvSpPr/>
            <p:nvPr/>
          </p:nvSpPr>
          <p:spPr>
            <a:xfrm>
              <a:off x="7981251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9" name="object 3979"/>
            <p:cNvSpPr/>
            <p:nvPr/>
          </p:nvSpPr>
          <p:spPr>
            <a:xfrm>
              <a:off x="7970265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0" name="object 3980"/>
            <p:cNvSpPr/>
            <p:nvPr/>
          </p:nvSpPr>
          <p:spPr>
            <a:xfrm>
              <a:off x="7963153" y="28401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1" name="object 3981"/>
            <p:cNvSpPr/>
            <p:nvPr/>
          </p:nvSpPr>
          <p:spPr>
            <a:xfrm>
              <a:off x="7952994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2" name="object 3982"/>
            <p:cNvSpPr/>
            <p:nvPr/>
          </p:nvSpPr>
          <p:spPr>
            <a:xfrm>
              <a:off x="7942008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3" name="object 3983"/>
            <p:cNvSpPr/>
            <p:nvPr/>
          </p:nvSpPr>
          <p:spPr>
            <a:xfrm>
              <a:off x="7931022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4" name="object 3984"/>
            <p:cNvSpPr/>
            <p:nvPr/>
          </p:nvSpPr>
          <p:spPr>
            <a:xfrm>
              <a:off x="7924038" y="28401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5" name="object 3985"/>
            <p:cNvSpPr/>
            <p:nvPr/>
          </p:nvSpPr>
          <p:spPr>
            <a:xfrm>
              <a:off x="7913814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6" name="object 3986"/>
            <p:cNvSpPr/>
            <p:nvPr/>
          </p:nvSpPr>
          <p:spPr>
            <a:xfrm>
              <a:off x="7902828" y="28355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7" name="object 3987"/>
            <p:cNvSpPr/>
            <p:nvPr/>
          </p:nvSpPr>
          <p:spPr>
            <a:xfrm>
              <a:off x="7994522" y="28334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8" name="object 3988"/>
            <p:cNvSpPr/>
            <p:nvPr/>
          </p:nvSpPr>
          <p:spPr>
            <a:xfrm>
              <a:off x="7982839" y="28289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9" name="object 3989"/>
            <p:cNvSpPr/>
            <p:nvPr/>
          </p:nvSpPr>
          <p:spPr>
            <a:xfrm>
              <a:off x="7977251" y="28334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0" name="object 3990"/>
            <p:cNvSpPr/>
            <p:nvPr/>
          </p:nvSpPr>
          <p:spPr>
            <a:xfrm>
              <a:off x="7956169" y="28289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1" name="object 3991"/>
            <p:cNvSpPr/>
            <p:nvPr/>
          </p:nvSpPr>
          <p:spPr>
            <a:xfrm>
              <a:off x="7949057" y="28334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2" name="object 3992"/>
            <p:cNvSpPr/>
            <p:nvPr/>
          </p:nvSpPr>
          <p:spPr>
            <a:xfrm>
              <a:off x="7938896" y="282892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3" name="object 3993"/>
            <p:cNvSpPr/>
            <p:nvPr/>
          </p:nvSpPr>
          <p:spPr>
            <a:xfrm>
              <a:off x="7927911" y="2828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4" name="object 3994"/>
            <p:cNvSpPr/>
            <p:nvPr/>
          </p:nvSpPr>
          <p:spPr>
            <a:xfrm>
              <a:off x="7920863" y="28334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5" name="object 3995"/>
            <p:cNvSpPr/>
            <p:nvPr/>
          </p:nvSpPr>
          <p:spPr>
            <a:xfrm>
              <a:off x="7916164" y="28334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6" name="object 3996"/>
            <p:cNvSpPr/>
            <p:nvPr/>
          </p:nvSpPr>
          <p:spPr>
            <a:xfrm>
              <a:off x="7905940" y="2828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7" name="object 3997"/>
            <p:cNvSpPr/>
            <p:nvPr/>
          </p:nvSpPr>
          <p:spPr>
            <a:xfrm>
              <a:off x="7899653" y="282397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8" name="object 3998"/>
            <p:cNvSpPr/>
            <p:nvPr/>
          </p:nvSpPr>
          <p:spPr>
            <a:xfrm>
              <a:off x="7981251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9" name="object 3999"/>
            <p:cNvSpPr/>
            <p:nvPr/>
          </p:nvSpPr>
          <p:spPr>
            <a:xfrm>
              <a:off x="7970265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0" name="object 4000"/>
            <p:cNvSpPr/>
            <p:nvPr/>
          </p:nvSpPr>
          <p:spPr>
            <a:xfrm>
              <a:off x="7963153" y="2828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1" name="object 4001"/>
            <p:cNvSpPr/>
            <p:nvPr/>
          </p:nvSpPr>
          <p:spPr>
            <a:xfrm>
              <a:off x="7952994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2" name="object 4002"/>
            <p:cNvSpPr/>
            <p:nvPr/>
          </p:nvSpPr>
          <p:spPr>
            <a:xfrm>
              <a:off x="7942008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3" name="object 4003"/>
            <p:cNvSpPr/>
            <p:nvPr/>
          </p:nvSpPr>
          <p:spPr>
            <a:xfrm>
              <a:off x="7931022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4" name="object 4004"/>
            <p:cNvSpPr/>
            <p:nvPr/>
          </p:nvSpPr>
          <p:spPr>
            <a:xfrm>
              <a:off x="7924038" y="2828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5" name="object 4005"/>
            <p:cNvSpPr/>
            <p:nvPr/>
          </p:nvSpPr>
          <p:spPr>
            <a:xfrm>
              <a:off x="7913814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6" name="object 4006"/>
            <p:cNvSpPr/>
            <p:nvPr/>
          </p:nvSpPr>
          <p:spPr>
            <a:xfrm>
              <a:off x="7902828" y="28239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7" name="object 4007"/>
            <p:cNvSpPr/>
            <p:nvPr/>
          </p:nvSpPr>
          <p:spPr>
            <a:xfrm>
              <a:off x="7994522" y="2821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8" name="object 4008"/>
            <p:cNvSpPr/>
            <p:nvPr/>
          </p:nvSpPr>
          <p:spPr>
            <a:xfrm>
              <a:off x="7982839" y="28172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9" name="object 4009"/>
            <p:cNvSpPr/>
            <p:nvPr/>
          </p:nvSpPr>
          <p:spPr>
            <a:xfrm>
              <a:off x="7977251" y="2821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0" name="object 4010"/>
            <p:cNvSpPr/>
            <p:nvPr/>
          </p:nvSpPr>
          <p:spPr>
            <a:xfrm>
              <a:off x="7956169" y="281724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1" name="object 4011"/>
            <p:cNvSpPr/>
            <p:nvPr/>
          </p:nvSpPr>
          <p:spPr>
            <a:xfrm>
              <a:off x="7949057" y="2821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2" name="object 4012"/>
            <p:cNvSpPr/>
            <p:nvPr/>
          </p:nvSpPr>
          <p:spPr>
            <a:xfrm>
              <a:off x="7938896" y="28172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3" name="object 4013"/>
            <p:cNvSpPr/>
            <p:nvPr/>
          </p:nvSpPr>
          <p:spPr>
            <a:xfrm>
              <a:off x="7927911" y="28172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4" name="object 4014"/>
            <p:cNvSpPr/>
            <p:nvPr/>
          </p:nvSpPr>
          <p:spPr>
            <a:xfrm>
              <a:off x="7920863" y="2821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5" name="object 4015"/>
            <p:cNvSpPr/>
            <p:nvPr/>
          </p:nvSpPr>
          <p:spPr>
            <a:xfrm>
              <a:off x="7916164" y="2821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6" name="object 4016"/>
            <p:cNvSpPr/>
            <p:nvPr/>
          </p:nvSpPr>
          <p:spPr>
            <a:xfrm>
              <a:off x="7905940" y="28172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7" name="object 4017"/>
            <p:cNvSpPr/>
            <p:nvPr/>
          </p:nvSpPr>
          <p:spPr>
            <a:xfrm>
              <a:off x="7899653" y="281228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8" name="object 4018"/>
            <p:cNvSpPr/>
            <p:nvPr/>
          </p:nvSpPr>
          <p:spPr>
            <a:xfrm>
              <a:off x="7981251" y="2812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9" name="object 4019"/>
            <p:cNvSpPr/>
            <p:nvPr/>
          </p:nvSpPr>
          <p:spPr>
            <a:xfrm>
              <a:off x="7974202" y="2816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0" name="object 4020"/>
            <p:cNvSpPr/>
            <p:nvPr/>
          </p:nvSpPr>
          <p:spPr>
            <a:xfrm>
              <a:off x="7905940" y="29838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1" name="object 4021"/>
            <p:cNvSpPr/>
            <p:nvPr/>
          </p:nvSpPr>
          <p:spPr>
            <a:xfrm>
              <a:off x="7899653" y="297726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2" name="object 4022"/>
            <p:cNvSpPr/>
            <p:nvPr/>
          </p:nvSpPr>
          <p:spPr>
            <a:xfrm>
              <a:off x="7981251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3" name="object 4023"/>
            <p:cNvSpPr/>
            <p:nvPr/>
          </p:nvSpPr>
          <p:spPr>
            <a:xfrm>
              <a:off x="7970265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4" name="object 4024"/>
            <p:cNvSpPr/>
            <p:nvPr/>
          </p:nvSpPr>
          <p:spPr>
            <a:xfrm>
              <a:off x="7963153" y="2981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5" name="object 4025"/>
            <p:cNvSpPr/>
            <p:nvPr/>
          </p:nvSpPr>
          <p:spPr>
            <a:xfrm>
              <a:off x="7952994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6" name="object 4026"/>
            <p:cNvSpPr/>
            <p:nvPr/>
          </p:nvSpPr>
          <p:spPr>
            <a:xfrm>
              <a:off x="7942008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7" name="object 4027"/>
            <p:cNvSpPr/>
            <p:nvPr/>
          </p:nvSpPr>
          <p:spPr>
            <a:xfrm>
              <a:off x="7931022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8" name="object 4028"/>
            <p:cNvSpPr/>
            <p:nvPr/>
          </p:nvSpPr>
          <p:spPr>
            <a:xfrm>
              <a:off x="7924038" y="2981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9" name="object 4029"/>
            <p:cNvSpPr/>
            <p:nvPr/>
          </p:nvSpPr>
          <p:spPr>
            <a:xfrm>
              <a:off x="7913814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0" name="object 4030"/>
            <p:cNvSpPr/>
            <p:nvPr/>
          </p:nvSpPr>
          <p:spPr>
            <a:xfrm>
              <a:off x="7902828" y="29772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1" name="object 4031"/>
            <p:cNvSpPr/>
            <p:nvPr/>
          </p:nvSpPr>
          <p:spPr>
            <a:xfrm>
              <a:off x="7994522" y="2976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2" name="object 4032"/>
            <p:cNvSpPr/>
            <p:nvPr/>
          </p:nvSpPr>
          <p:spPr>
            <a:xfrm>
              <a:off x="7982839" y="29721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3" name="object 4033"/>
            <p:cNvSpPr/>
            <p:nvPr/>
          </p:nvSpPr>
          <p:spPr>
            <a:xfrm>
              <a:off x="7977251" y="2976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4" name="object 4034"/>
            <p:cNvSpPr/>
            <p:nvPr/>
          </p:nvSpPr>
          <p:spPr>
            <a:xfrm>
              <a:off x="7956169" y="29721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5" name="object 4035"/>
            <p:cNvSpPr/>
            <p:nvPr/>
          </p:nvSpPr>
          <p:spPr>
            <a:xfrm>
              <a:off x="7949057" y="2976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6" name="object 4036"/>
            <p:cNvSpPr/>
            <p:nvPr/>
          </p:nvSpPr>
          <p:spPr>
            <a:xfrm>
              <a:off x="7938896" y="29721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7" name="object 4037"/>
            <p:cNvSpPr/>
            <p:nvPr/>
          </p:nvSpPr>
          <p:spPr>
            <a:xfrm>
              <a:off x="7927911" y="29721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8" name="object 4038"/>
            <p:cNvSpPr/>
            <p:nvPr/>
          </p:nvSpPr>
          <p:spPr>
            <a:xfrm>
              <a:off x="7920863" y="2976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9" name="object 4039"/>
            <p:cNvSpPr/>
            <p:nvPr/>
          </p:nvSpPr>
          <p:spPr>
            <a:xfrm>
              <a:off x="7916164" y="29767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0" name="object 4040"/>
            <p:cNvSpPr/>
            <p:nvPr/>
          </p:nvSpPr>
          <p:spPr>
            <a:xfrm>
              <a:off x="7905940" y="29721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1" name="object 4041"/>
            <p:cNvSpPr/>
            <p:nvPr/>
          </p:nvSpPr>
          <p:spPr>
            <a:xfrm>
              <a:off x="7899653" y="296557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2" name="object 4042"/>
            <p:cNvSpPr/>
            <p:nvPr/>
          </p:nvSpPr>
          <p:spPr>
            <a:xfrm>
              <a:off x="7981251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3" name="object 4043"/>
            <p:cNvSpPr/>
            <p:nvPr/>
          </p:nvSpPr>
          <p:spPr>
            <a:xfrm>
              <a:off x="7970265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4" name="object 4044"/>
            <p:cNvSpPr/>
            <p:nvPr/>
          </p:nvSpPr>
          <p:spPr>
            <a:xfrm>
              <a:off x="7963153" y="2970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5" name="object 4045"/>
            <p:cNvSpPr/>
            <p:nvPr/>
          </p:nvSpPr>
          <p:spPr>
            <a:xfrm>
              <a:off x="7952994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6" name="object 4046"/>
            <p:cNvSpPr/>
            <p:nvPr/>
          </p:nvSpPr>
          <p:spPr>
            <a:xfrm>
              <a:off x="7942008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7" name="object 4047"/>
            <p:cNvSpPr/>
            <p:nvPr/>
          </p:nvSpPr>
          <p:spPr>
            <a:xfrm>
              <a:off x="7931022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8" name="object 4048"/>
            <p:cNvSpPr/>
            <p:nvPr/>
          </p:nvSpPr>
          <p:spPr>
            <a:xfrm>
              <a:off x="7924038" y="29701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9" name="object 4049"/>
            <p:cNvSpPr/>
            <p:nvPr/>
          </p:nvSpPr>
          <p:spPr>
            <a:xfrm>
              <a:off x="7913814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0" name="object 4050"/>
            <p:cNvSpPr/>
            <p:nvPr/>
          </p:nvSpPr>
          <p:spPr>
            <a:xfrm>
              <a:off x="7902828" y="29655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1" name="object 4051"/>
            <p:cNvSpPr/>
            <p:nvPr/>
          </p:nvSpPr>
          <p:spPr>
            <a:xfrm>
              <a:off x="7994522" y="29651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2" name="object 4052"/>
            <p:cNvSpPr/>
            <p:nvPr/>
          </p:nvSpPr>
          <p:spPr>
            <a:xfrm>
              <a:off x="7982839" y="296062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3" name="object 4053"/>
            <p:cNvSpPr/>
            <p:nvPr/>
          </p:nvSpPr>
          <p:spPr>
            <a:xfrm>
              <a:off x="7977251" y="29651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4" name="object 4054"/>
            <p:cNvSpPr/>
            <p:nvPr/>
          </p:nvSpPr>
          <p:spPr>
            <a:xfrm>
              <a:off x="7956169" y="296062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5" name="object 4055"/>
            <p:cNvSpPr/>
            <p:nvPr/>
          </p:nvSpPr>
          <p:spPr>
            <a:xfrm>
              <a:off x="7949057" y="29651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6" name="object 4056"/>
            <p:cNvSpPr/>
            <p:nvPr/>
          </p:nvSpPr>
          <p:spPr>
            <a:xfrm>
              <a:off x="7938896" y="296062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7" name="object 4057"/>
            <p:cNvSpPr/>
            <p:nvPr/>
          </p:nvSpPr>
          <p:spPr>
            <a:xfrm>
              <a:off x="7927911" y="29606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8" name="object 4058"/>
            <p:cNvSpPr/>
            <p:nvPr/>
          </p:nvSpPr>
          <p:spPr>
            <a:xfrm>
              <a:off x="7920863" y="29651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9" name="object 4059"/>
            <p:cNvSpPr/>
            <p:nvPr/>
          </p:nvSpPr>
          <p:spPr>
            <a:xfrm>
              <a:off x="7916164" y="29651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0" name="object 4060"/>
            <p:cNvSpPr/>
            <p:nvPr/>
          </p:nvSpPr>
          <p:spPr>
            <a:xfrm>
              <a:off x="7905940" y="29606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1" name="object 4061"/>
            <p:cNvSpPr/>
            <p:nvPr/>
          </p:nvSpPr>
          <p:spPr>
            <a:xfrm>
              <a:off x="7899653" y="295389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2" name="object 4062"/>
            <p:cNvSpPr/>
            <p:nvPr/>
          </p:nvSpPr>
          <p:spPr>
            <a:xfrm>
              <a:off x="7981251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3" name="object 4063"/>
            <p:cNvSpPr/>
            <p:nvPr/>
          </p:nvSpPr>
          <p:spPr>
            <a:xfrm>
              <a:off x="7970265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4" name="object 4064"/>
            <p:cNvSpPr/>
            <p:nvPr/>
          </p:nvSpPr>
          <p:spPr>
            <a:xfrm>
              <a:off x="7963153" y="2958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5" name="object 4065"/>
            <p:cNvSpPr/>
            <p:nvPr/>
          </p:nvSpPr>
          <p:spPr>
            <a:xfrm>
              <a:off x="7952994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6" name="object 4066"/>
            <p:cNvSpPr/>
            <p:nvPr/>
          </p:nvSpPr>
          <p:spPr>
            <a:xfrm>
              <a:off x="7942008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7" name="object 4067"/>
            <p:cNvSpPr/>
            <p:nvPr/>
          </p:nvSpPr>
          <p:spPr>
            <a:xfrm>
              <a:off x="7931022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8" name="object 4068"/>
            <p:cNvSpPr/>
            <p:nvPr/>
          </p:nvSpPr>
          <p:spPr>
            <a:xfrm>
              <a:off x="7924038" y="2958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9" name="object 4069"/>
            <p:cNvSpPr/>
            <p:nvPr/>
          </p:nvSpPr>
          <p:spPr>
            <a:xfrm>
              <a:off x="7913814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0" name="object 4070"/>
            <p:cNvSpPr/>
            <p:nvPr/>
          </p:nvSpPr>
          <p:spPr>
            <a:xfrm>
              <a:off x="7902828" y="29538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1" name="object 4071"/>
            <p:cNvSpPr/>
            <p:nvPr/>
          </p:nvSpPr>
          <p:spPr>
            <a:xfrm>
              <a:off x="7994522" y="2951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2" name="object 4072"/>
            <p:cNvSpPr/>
            <p:nvPr/>
          </p:nvSpPr>
          <p:spPr>
            <a:xfrm>
              <a:off x="7982839" y="29472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3" name="object 4073"/>
            <p:cNvSpPr/>
            <p:nvPr/>
          </p:nvSpPr>
          <p:spPr>
            <a:xfrm>
              <a:off x="7977251" y="2951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4" name="object 4074"/>
            <p:cNvSpPr/>
            <p:nvPr/>
          </p:nvSpPr>
          <p:spPr>
            <a:xfrm>
              <a:off x="7956169" y="294728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5" name="object 4075"/>
            <p:cNvSpPr/>
            <p:nvPr/>
          </p:nvSpPr>
          <p:spPr>
            <a:xfrm>
              <a:off x="7949057" y="2951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6" name="object 4076"/>
            <p:cNvSpPr/>
            <p:nvPr/>
          </p:nvSpPr>
          <p:spPr>
            <a:xfrm>
              <a:off x="7938896" y="29472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7" name="object 4077"/>
            <p:cNvSpPr/>
            <p:nvPr/>
          </p:nvSpPr>
          <p:spPr>
            <a:xfrm>
              <a:off x="7927911" y="2947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8" name="object 4078"/>
            <p:cNvSpPr/>
            <p:nvPr/>
          </p:nvSpPr>
          <p:spPr>
            <a:xfrm>
              <a:off x="7920863" y="2951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9" name="object 4079"/>
            <p:cNvSpPr/>
            <p:nvPr/>
          </p:nvSpPr>
          <p:spPr>
            <a:xfrm>
              <a:off x="7916164" y="29518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0" name="object 4080"/>
            <p:cNvSpPr/>
            <p:nvPr/>
          </p:nvSpPr>
          <p:spPr>
            <a:xfrm>
              <a:off x="7905940" y="2947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1" name="object 4081"/>
            <p:cNvSpPr/>
            <p:nvPr/>
          </p:nvSpPr>
          <p:spPr>
            <a:xfrm>
              <a:off x="7899653" y="294220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2" name="object 4082"/>
            <p:cNvSpPr/>
            <p:nvPr/>
          </p:nvSpPr>
          <p:spPr>
            <a:xfrm>
              <a:off x="7981251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3" name="object 4083"/>
            <p:cNvSpPr/>
            <p:nvPr/>
          </p:nvSpPr>
          <p:spPr>
            <a:xfrm>
              <a:off x="7970265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4" name="object 4084"/>
            <p:cNvSpPr/>
            <p:nvPr/>
          </p:nvSpPr>
          <p:spPr>
            <a:xfrm>
              <a:off x="7963153" y="29467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5" name="object 4085"/>
            <p:cNvSpPr/>
            <p:nvPr/>
          </p:nvSpPr>
          <p:spPr>
            <a:xfrm>
              <a:off x="7952994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6" name="object 4086"/>
            <p:cNvSpPr/>
            <p:nvPr/>
          </p:nvSpPr>
          <p:spPr>
            <a:xfrm>
              <a:off x="7942008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7" name="object 4087"/>
            <p:cNvSpPr/>
            <p:nvPr/>
          </p:nvSpPr>
          <p:spPr>
            <a:xfrm>
              <a:off x="7931022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8" name="object 4088"/>
            <p:cNvSpPr/>
            <p:nvPr/>
          </p:nvSpPr>
          <p:spPr>
            <a:xfrm>
              <a:off x="7924038" y="29467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9" name="object 4089"/>
            <p:cNvSpPr/>
            <p:nvPr/>
          </p:nvSpPr>
          <p:spPr>
            <a:xfrm>
              <a:off x="7913814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0" name="object 4090"/>
            <p:cNvSpPr/>
            <p:nvPr/>
          </p:nvSpPr>
          <p:spPr>
            <a:xfrm>
              <a:off x="7902828" y="29422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1" name="object 4091"/>
            <p:cNvSpPr/>
            <p:nvPr/>
          </p:nvSpPr>
          <p:spPr>
            <a:xfrm>
              <a:off x="7994522" y="29401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2" name="object 4092"/>
            <p:cNvSpPr/>
            <p:nvPr/>
          </p:nvSpPr>
          <p:spPr>
            <a:xfrm>
              <a:off x="7982839" y="293560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3" name="object 4093"/>
            <p:cNvSpPr/>
            <p:nvPr/>
          </p:nvSpPr>
          <p:spPr>
            <a:xfrm>
              <a:off x="7977251" y="29401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4" name="object 4094"/>
            <p:cNvSpPr/>
            <p:nvPr/>
          </p:nvSpPr>
          <p:spPr>
            <a:xfrm>
              <a:off x="7956169" y="293560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5" name="object 4095"/>
            <p:cNvSpPr/>
            <p:nvPr/>
          </p:nvSpPr>
          <p:spPr>
            <a:xfrm>
              <a:off x="7949057" y="29401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6" name="object 4096"/>
            <p:cNvSpPr/>
            <p:nvPr/>
          </p:nvSpPr>
          <p:spPr>
            <a:xfrm>
              <a:off x="7938896" y="293560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7" name="object 4097"/>
            <p:cNvSpPr/>
            <p:nvPr/>
          </p:nvSpPr>
          <p:spPr>
            <a:xfrm>
              <a:off x="7927911" y="29356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8" name="object 4098"/>
            <p:cNvSpPr/>
            <p:nvPr/>
          </p:nvSpPr>
          <p:spPr>
            <a:xfrm>
              <a:off x="7920863" y="29401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9" name="object 4099"/>
            <p:cNvSpPr/>
            <p:nvPr/>
          </p:nvSpPr>
          <p:spPr>
            <a:xfrm>
              <a:off x="7916164" y="29401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0" name="object 4100"/>
            <p:cNvSpPr/>
            <p:nvPr/>
          </p:nvSpPr>
          <p:spPr>
            <a:xfrm>
              <a:off x="7905940" y="29356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1" name="object 4101"/>
            <p:cNvSpPr/>
            <p:nvPr/>
          </p:nvSpPr>
          <p:spPr>
            <a:xfrm>
              <a:off x="7899653" y="293052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2" name="object 4102"/>
            <p:cNvSpPr/>
            <p:nvPr/>
          </p:nvSpPr>
          <p:spPr>
            <a:xfrm>
              <a:off x="7981251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3" name="object 4103"/>
            <p:cNvSpPr/>
            <p:nvPr/>
          </p:nvSpPr>
          <p:spPr>
            <a:xfrm>
              <a:off x="7970265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4" name="object 4104"/>
            <p:cNvSpPr/>
            <p:nvPr/>
          </p:nvSpPr>
          <p:spPr>
            <a:xfrm>
              <a:off x="7963153" y="29350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5" name="object 4105"/>
            <p:cNvSpPr/>
            <p:nvPr/>
          </p:nvSpPr>
          <p:spPr>
            <a:xfrm>
              <a:off x="7952994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6" name="object 4106"/>
            <p:cNvSpPr/>
            <p:nvPr/>
          </p:nvSpPr>
          <p:spPr>
            <a:xfrm>
              <a:off x="7942008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7" name="object 4107"/>
            <p:cNvSpPr/>
            <p:nvPr/>
          </p:nvSpPr>
          <p:spPr>
            <a:xfrm>
              <a:off x="7931022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8" name="object 4108"/>
            <p:cNvSpPr/>
            <p:nvPr/>
          </p:nvSpPr>
          <p:spPr>
            <a:xfrm>
              <a:off x="7924038" y="29350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9" name="object 4109"/>
            <p:cNvSpPr/>
            <p:nvPr/>
          </p:nvSpPr>
          <p:spPr>
            <a:xfrm>
              <a:off x="7913814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0" name="object 4110"/>
            <p:cNvSpPr/>
            <p:nvPr/>
          </p:nvSpPr>
          <p:spPr>
            <a:xfrm>
              <a:off x="7902828" y="29305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1" name="object 4111"/>
            <p:cNvSpPr/>
            <p:nvPr/>
          </p:nvSpPr>
          <p:spPr>
            <a:xfrm>
              <a:off x="7994522" y="2928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2" name="object 4112"/>
            <p:cNvSpPr/>
            <p:nvPr/>
          </p:nvSpPr>
          <p:spPr>
            <a:xfrm>
              <a:off x="7982839" y="29239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3" name="object 4113"/>
            <p:cNvSpPr/>
            <p:nvPr/>
          </p:nvSpPr>
          <p:spPr>
            <a:xfrm>
              <a:off x="7977251" y="2928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4" name="object 4114"/>
            <p:cNvSpPr/>
            <p:nvPr/>
          </p:nvSpPr>
          <p:spPr>
            <a:xfrm>
              <a:off x="7956169" y="292392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5" name="object 4115"/>
            <p:cNvSpPr/>
            <p:nvPr/>
          </p:nvSpPr>
          <p:spPr>
            <a:xfrm>
              <a:off x="7949057" y="2928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6" name="object 4116"/>
            <p:cNvSpPr/>
            <p:nvPr/>
          </p:nvSpPr>
          <p:spPr>
            <a:xfrm>
              <a:off x="7938896" y="29239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7" name="object 4117"/>
            <p:cNvSpPr/>
            <p:nvPr/>
          </p:nvSpPr>
          <p:spPr>
            <a:xfrm>
              <a:off x="7927911" y="29239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8" name="object 4118"/>
            <p:cNvSpPr/>
            <p:nvPr/>
          </p:nvSpPr>
          <p:spPr>
            <a:xfrm>
              <a:off x="7920863" y="2928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9" name="object 4119"/>
            <p:cNvSpPr/>
            <p:nvPr/>
          </p:nvSpPr>
          <p:spPr>
            <a:xfrm>
              <a:off x="7916164" y="2928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0" name="object 4120"/>
            <p:cNvSpPr/>
            <p:nvPr/>
          </p:nvSpPr>
          <p:spPr>
            <a:xfrm>
              <a:off x="7905940" y="29239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1" name="object 4121"/>
            <p:cNvSpPr/>
            <p:nvPr/>
          </p:nvSpPr>
          <p:spPr>
            <a:xfrm>
              <a:off x="7899653" y="291896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2" name="object 4122"/>
            <p:cNvSpPr/>
            <p:nvPr/>
          </p:nvSpPr>
          <p:spPr>
            <a:xfrm>
              <a:off x="7981251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3" name="object 4123"/>
            <p:cNvSpPr/>
            <p:nvPr/>
          </p:nvSpPr>
          <p:spPr>
            <a:xfrm>
              <a:off x="7970265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4" name="object 4124"/>
            <p:cNvSpPr/>
            <p:nvPr/>
          </p:nvSpPr>
          <p:spPr>
            <a:xfrm>
              <a:off x="7963153" y="2923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5" name="object 4125"/>
            <p:cNvSpPr/>
            <p:nvPr/>
          </p:nvSpPr>
          <p:spPr>
            <a:xfrm>
              <a:off x="7952994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6" name="object 4126"/>
            <p:cNvSpPr/>
            <p:nvPr/>
          </p:nvSpPr>
          <p:spPr>
            <a:xfrm>
              <a:off x="7942008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7" name="object 4127"/>
            <p:cNvSpPr/>
            <p:nvPr/>
          </p:nvSpPr>
          <p:spPr>
            <a:xfrm>
              <a:off x="7931022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8" name="object 4128"/>
            <p:cNvSpPr/>
            <p:nvPr/>
          </p:nvSpPr>
          <p:spPr>
            <a:xfrm>
              <a:off x="7924038" y="2923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9" name="object 4129"/>
            <p:cNvSpPr/>
            <p:nvPr/>
          </p:nvSpPr>
          <p:spPr>
            <a:xfrm>
              <a:off x="7913814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0" name="object 4130"/>
            <p:cNvSpPr/>
            <p:nvPr/>
          </p:nvSpPr>
          <p:spPr>
            <a:xfrm>
              <a:off x="7902828" y="2918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1" name="object 4131"/>
            <p:cNvSpPr/>
            <p:nvPr/>
          </p:nvSpPr>
          <p:spPr>
            <a:xfrm>
              <a:off x="7994522" y="2916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2" name="object 4132"/>
            <p:cNvSpPr/>
            <p:nvPr/>
          </p:nvSpPr>
          <p:spPr>
            <a:xfrm>
              <a:off x="7982839" y="29122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3" name="object 4133"/>
            <p:cNvSpPr/>
            <p:nvPr/>
          </p:nvSpPr>
          <p:spPr>
            <a:xfrm>
              <a:off x="7977251" y="2916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4" name="object 4134"/>
            <p:cNvSpPr/>
            <p:nvPr/>
          </p:nvSpPr>
          <p:spPr>
            <a:xfrm>
              <a:off x="7956169" y="291223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5" name="object 4135"/>
            <p:cNvSpPr/>
            <p:nvPr/>
          </p:nvSpPr>
          <p:spPr>
            <a:xfrm>
              <a:off x="7949057" y="2916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6" name="object 4136"/>
            <p:cNvSpPr/>
            <p:nvPr/>
          </p:nvSpPr>
          <p:spPr>
            <a:xfrm>
              <a:off x="7938896" y="29122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7" name="object 4137"/>
            <p:cNvSpPr/>
            <p:nvPr/>
          </p:nvSpPr>
          <p:spPr>
            <a:xfrm>
              <a:off x="7927911" y="29122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8" name="object 4138"/>
            <p:cNvSpPr/>
            <p:nvPr/>
          </p:nvSpPr>
          <p:spPr>
            <a:xfrm>
              <a:off x="7920863" y="2916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9" name="object 4139"/>
            <p:cNvSpPr/>
            <p:nvPr/>
          </p:nvSpPr>
          <p:spPr>
            <a:xfrm>
              <a:off x="7916164" y="2916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0" name="object 4140"/>
            <p:cNvSpPr/>
            <p:nvPr/>
          </p:nvSpPr>
          <p:spPr>
            <a:xfrm>
              <a:off x="7905940" y="29122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1" name="object 4141"/>
            <p:cNvSpPr/>
            <p:nvPr/>
          </p:nvSpPr>
          <p:spPr>
            <a:xfrm>
              <a:off x="7899653" y="290728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2" name="object 4142"/>
            <p:cNvSpPr/>
            <p:nvPr/>
          </p:nvSpPr>
          <p:spPr>
            <a:xfrm>
              <a:off x="7981251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3" name="object 4143"/>
            <p:cNvSpPr/>
            <p:nvPr/>
          </p:nvSpPr>
          <p:spPr>
            <a:xfrm>
              <a:off x="7970265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4" name="object 4144"/>
            <p:cNvSpPr/>
            <p:nvPr/>
          </p:nvSpPr>
          <p:spPr>
            <a:xfrm>
              <a:off x="7963153" y="2911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5" name="object 4145"/>
            <p:cNvSpPr/>
            <p:nvPr/>
          </p:nvSpPr>
          <p:spPr>
            <a:xfrm>
              <a:off x="7952994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6" name="object 4146"/>
            <p:cNvSpPr/>
            <p:nvPr/>
          </p:nvSpPr>
          <p:spPr>
            <a:xfrm>
              <a:off x="7942008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7" name="object 4147"/>
            <p:cNvSpPr/>
            <p:nvPr/>
          </p:nvSpPr>
          <p:spPr>
            <a:xfrm>
              <a:off x="7931022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8" name="object 4148"/>
            <p:cNvSpPr/>
            <p:nvPr/>
          </p:nvSpPr>
          <p:spPr>
            <a:xfrm>
              <a:off x="7924038" y="2911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9" name="object 4149"/>
            <p:cNvSpPr/>
            <p:nvPr/>
          </p:nvSpPr>
          <p:spPr>
            <a:xfrm>
              <a:off x="7913814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0" name="object 4150"/>
            <p:cNvSpPr/>
            <p:nvPr/>
          </p:nvSpPr>
          <p:spPr>
            <a:xfrm>
              <a:off x="7902828" y="29072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1" name="object 4151"/>
            <p:cNvSpPr/>
            <p:nvPr/>
          </p:nvSpPr>
          <p:spPr>
            <a:xfrm>
              <a:off x="7994522" y="2905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2" name="object 4152"/>
            <p:cNvSpPr/>
            <p:nvPr/>
          </p:nvSpPr>
          <p:spPr>
            <a:xfrm>
              <a:off x="7982839" y="29005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3" name="object 4153"/>
            <p:cNvSpPr/>
            <p:nvPr/>
          </p:nvSpPr>
          <p:spPr>
            <a:xfrm>
              <a:off x="7977251" y="2905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4" name="object 4154"/>
            <p:cNvSpPr/>
            <p:nvPr/>
          </p:nvSpPr>
          <p:spPr>
            <a:xfrm>
              <a:off x="7956169" y="290055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5" name="object 4155"/>
            <p:cNvSpPr/>
            <p:nvPr/>
          </p:nvSpPr>
          <p:spPr>
            <a:xfrm>
              <a:off x="7949057" y="2905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6" name="object 4156"/>
            <p:cNvSpPr/>
            <p:nvPr/>
          </p:nvSpPr>
          <p:spPr>
            <a:xfrm>
              <a:off x="7938896" y="290055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7" name="object 4157"/>
            <p:cNvSpPr/>
            <p:nvPr/>
          </p:nvSpPr>
          <p:spPr>
            <a:xfrm>
              <a:off x="7927911" y="2900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8" name="object 4158"/>
            <p:cNvSpPr/>
            <p:nvPr/>
          </p:nvSpPr>
          <p:spPr>
            <a:xfrm>
              <a:off x="7920863" y="2905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9" name="object 4159"/>
            <p:cNvSpPr/>
            <p:nvPr/>
          </p:nvSpPr>
          <p:spPr>
            <a:xfrm>
              <a:off x="7916164" y="29051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0" name="object 4160"/>
            <p:cNvSpPr/>
            <p:nvPr/>
          </p:nvSpPr>
          <p:spPr>
            <a:xfrm>
              <a:off x="7905940" y="29005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1" name="object 4161"/>
            <p:cNvSpPr/>
            <p:nvPr/>
          </p:nvSpPr>
          <p:spPr>
            <a:xfrm>
              <a:off x="7899653" y="289394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2" name="object 4162"/>
            <p:cNvSpPr/>
            <p:nvPr/>
          </p:nvSpPr>
          <p:spPr>
            <a:xfrm>
              <a:off x="7927911" y="30671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3" name="object 4163"/>
            <p:cNvSpPr/>
            <p:nvPr/>
          </p:nvSpPr>
          <p:spPr>
            <a:xfrm>
              <a:off x="7920863" y="30717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4" name="object 4164"/>
            <p:cNvSpPr/>
            <p:nvPr/>
          </p:nvSpPr>
          <p:spPr>
            <a:xfrm>
              <a:off x="7916164" y="30717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5" name="object 4165"/>
            <p:cNvSpPr/>
            <p:nvPr/>
          </p:nvSpPr>
          <p:spPr>
            <a:xfrm>
              <a:off x="7905940" y="30671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6" name="object 4166"/>
            <p:cNvSpPr/>
            <p:nvPr/>
          </p:nvSpPr>
          <p:spPr>
            <a:xfrm>
              <a:off x="7899653" y="306057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7" name="object 4167"/>
            <p:cNvSpPr/>
            <p:nvPr/>
          </p:nvSpPr>
          <p:spPr>
            <a:xfrm>
              <a:off x="7981251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8" name="object 4168"/>
            <p:cNvSpPr/>
            <p:nvPr/>
          </p:nvSpPr>
          <p:spPr>
            <a:xfrm>
              <a:off x="7970265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9" name="object 4169"/>
            <p:cNvSpPr/>
            <p:nvPr/>
          </p:nvSpPr>
          <p:spPr>
            <a:xfrm>
              <a:off x="7963153" y="3065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0" name="object 4170"/>
            <p:cNvSpPr/>
            <p:nvPr/>
          </p:nvSpPr>
          <p:spPr>
            <a:xfrm>
              <a:off x="7952994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1" name="object 4171"/>
            <p:cNvSpPr/>
            <p:nvPr/>
          </p:nvSpPr>
          <p:spPr>
            <a:xfrm>
              <a:off x="7942008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2" name="object 4172"/>
            <p:cNvSpPr/>
            <p:nvPr/>
          </p:nvSpPr>
          <p:spPr>
            <a:xfrm>
              <a:off x="7931022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3" name="object 4173"/>
            <p:cNvSpPr/>
            <p:nvPr/>
          </p:nvSpPr>
          <p:spPr>
            <a:xfrm>
              <a:off x="7924038" y="3065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4" name="object 4174"/>
            <p:cNvSpPr/>
            <p:nvPr/>
          </p:nvSpPr>
          <p:spPr>
            <a:xfrm>
              <a:off x="7913814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5" name="object 4175"/>
            <p:cNvSpPr/>
            <p:nvPr/>
          </p:nvSpPr>
          <p:spPr>
            <a:xfrm>
              <a:off x="7902828" y="30605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6" name="object 4176"/>
            <p:cNvSpPr/>
            <p:nvPr/>
          </p:nvSpPr>
          <p:spPr>
            <a:xfrm>
              <a:off x="7994522" y="30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7" name="object 4177"/>
            <p:cNvSpPr/>
            <p:nvPr/>
          </p:nvSpPr>
          <p:spPr>
            <a:xfrm>
              <a:off x="7982839" y="305549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8" name="object 4178"/>
            <p:cNvSpPr/>
            <p:nvPr/>
          </p:nvSpPr>
          <p:spPr>
            <a:xfrm>
              <a:off x="7977251" y="30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9" name="object 4179"/>
            <p:cNvSpPr/>
            <p:nvPr/>
          </p:nvSpPr>
          <p:spPr>
            <a:xfrm>
              <a:off x="7956169" y="305549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0" name="object 4180"/>
            <p:cNvSpPr/>
            <p:nvPr/>
          </p:nvSpPr>
          <p:spPr>
            <a:xfrm>
              <a:off x="7949057" y="30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1" name="object 4181"/>
            <p:cNvSpPr/>
            <p:nvPr/>
          </p:nvSpPr>
          <p:spPr>
            <a:xfrm>
              <a:off x="7938896" y="305549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2" name="object 4182"/>
            <p:cNvSpPr/>
            <p:nvPr/>
          </p:nvSpPr>
          <p:spPr>
            <a:xfrm>
              <a:off x="7927911" y="3055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3" name="object 4183"/>
            <p:cNvSpPr/>
            <p:nvPr/>
          </p:nvSpPr>
          <p:spPr>
            <a:xfrm>
              <a:off x="7920863" y="30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4" name="object 4184"/>
            <p:cNvSpPr/>
            <p:nvPr/>
          </p:nvSpPr>
          <p:spPr>
            <a:xfrm>
              <a:off x="7916164" y="30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5" name="object 4185"/>
            <p:cNvSpPr/>
            <p:nvPr/>
          </p:nvSpPr>
          <p:spPr>
            <a:xfrm>
              <a:off x="7905940" y="30554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6" name="object 4186"/>
            <p:cNvSpPr/>
            <p:nvPr/>
          </p:nvSpPr>
          <p:spPr>
            <a:xfrm>
              <a:off x="7899653" y="304888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7" name="object 4187"/>
            <p:cNvSpPr/>
            <p:nvPr/>
          </p:nvSpPr>
          <p:spPr>
            <a:xfrm>
              <a:off x="7981251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8" name="object 4188"/>
            <p:cNvSpPr/>
            <p:nvPr/>
          </p:nvSpPr>
          <p:spPr>
            <a:xfrm>
              <a:off x="7970265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9" name="object 4189"/>
            <p:cNvSpPr/>
            <p:nvPr/>
          </p:nvSpPr>
          <p:spPr>
            <a:xfrm>
              <a:off x="7963153" y="3053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0" name="object 4190"/>
            <p:cNvSpPr/>
            <p:nvPr/>
          </p:nvSpPr>
          <p:spPr>
            <a:xfrm>
              <a:off x="7952994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1" name="object 4191"/>
            <p:cNvSpPr/>
            <p:nvPr/>
          </p:nvSpPr>
          <p:spPr>
            <a:xfrm>
              <a:off x="7942008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2" name="object 4192"/>
            <p:cNvSpPr/>
            <p:nvPr/>
          </p:nvSpPr>
          <p:spPr>
            <a:xfrm>
              <a:off x="7931022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3" name="object 4193"/>
            <p:cNvSpPr/>
            <p:nvPr/>
          </p:nvSpPr>
          <p:spPr>
            <a:xfrm>
              <a:off x="7924038" y="3053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4" name="object 4194"/>
            <p:cNvSpPr/>
            <p:nvPr/>
          </p:nvSpPr>
          <p:spPr>
            <a:xfrm>
              <a:off x="7913814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5" name="object 4195"/>
            <p:cNvSpPr/>
            <p:nvPr/>
          </p:nvSpPr>
          <p:spPr>
            <a:xfrm>
              <a:off x="7902828" y="3048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6" name="object 4196"/>
            <p:cNvSpPr/>
            <p:nvPr/>
          </p:nvSpPr>
          <p:spPr>
            <a:xfrm>
              <a:off x="7994522" y="3046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7" name="object 4197"/>
            <p:cNvSpPr/>
            <p:nvPr/>
          </p:nvSpPr>
          <p:spPr>
            <a:xfrm>
              <a:off x="7982839" y="30421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8" name="object 4198"/>
            <p:cNvSpPr/>
            <p:nvPr/>
          </p:nvSpPr>
          <p:spPr>
            <a:xfrm>
              <a:off x="7977251" y="3046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9" name="object 4199"/>
            <p:cNvSpPr/>
            <p:nvPr/>
          </p:nvSpPr>
          <p:spPr>
            <a:xfrm>
              <a:off x="7956169" y="30421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0" name="object 4200"/>
            <p:cNvSpPr/>
            <p:nvPr/>
          </p:nvSpPr>
          <p:spPr>
            <a:xfrm>
              <a:off x="7949057" y="3046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1" name="object 4201"/>
            <p:cNvSpPr/>
            <p:nvPr/>
          </p:nvSpPr>
          <p:spPr>
            <a:xfrm>
              <a:off x="7938896" y="30421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2" name="object 4202"/>
            <p:cNvSpPr/>
            <p:nvPr/>
          </p:nvSpPr>
          <p:spPr>
            <a:xfrm>
              <a:off x="7927911" y="30421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3" name="object 4203"/>
            <p:cNvSpPr/>
            <p:nvPr/>
          </p:nvSpPr>
          <p:spPr>
            <a:xfrm>
              <a:off x="7920863" y="3046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4" name="object 4204"/>
            <p:cNvSpPr/>
            <p:nvPr/>
          </p:nvSpPr>
          <p:spPr>
            <a:xfrm>
              <a:off x="7916164" y="3046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5" name="object 4205"/>
            <p:cNvSpPr/>
            <p:nvPr/>
          </p:nvSpPr>
          <p:spPr>
            <a:xfrm>
              <a:off x="7905940" y="30421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6" name="object 4206"/>
            <p:cNvSpPr/>
            <p:nvPr/>
          </p:nvSpPr>
          <p:spPr>
            <a:xfrm>
              <a:off x="7899653" y="30372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7" name="object 4207"/>
            <p:cNvSpPr/>
            <p:nvPr/>
          </p:nvSpPr>
          <p:spPr>
            <a:xfrm>
              <a:off x="7981251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8" name="object 4208"/>
            <p:cNvSpPr/>
            <p:nvPr/>
          </p:nvSpPr>
          <p:spPr>
            <a:xfrm>
              <a:off x="7970265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9" name="object 4209"/>
            <p:cNvSpPr/>
            <p:nvPr/>
          </p:nvSpPr>
          <p:spPr>
            <a:xfrm>
              <a:off x="7963153" y="30417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0" name="object 4210"/>
            <p:cNvSpPr/>
            <p:nvPr/>
          </p:nvSpPr>
          <p:spPr>
            <a:xfrm>
              <a:off x="7952994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1" name="object 4211"/>
            <p:cNvSpPr/>
            <p:nvPr/>
          </p:nvSpPr>
          <p:spPr>
            <a:xfrm>
              <a:off x="7942008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2" name="object 4212"/>
            <p:cNvSpPr/>
            <p:nvPr/>
          </p:nvSpPr>
          <p:spPr>
            <a:xfrm>
              <a:off x="7931022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3" name="object 4213"/>
            <p:cNvSpPr/>
            <p:nvPr/>
          </p:nvSpPr>
          <p:spPr>
            <a:xfrm>
              <a:off x="7924038" y="30417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4" name="object 4214"/>
            <p:cNvSpPr/>
            <p:nvPr/>
          </p:nvSpPr>
          <p:spPr>
            <a:xfrm>
              <a:off x="7913814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5" name="object 4215"/>
            <p:cNvSpPr/>
            <p:nvPr/>
          </p:nvSpPr>
          <p:spPr>
            <a:xfrm>
              <a:off x="7902828" y="3037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6" name="object 4216"/>
            <p:cNvSpPr/>
            <p:nvPr/>
          </p:nvSpPr>
          <p:spPr>
            <a:xfrm>
              <a:off x="7994522" y="30350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7" name="object 4217"/>
            <p:cNvSpPr/>
            <p:nvPr/>
          </p:nvSpPr>
          <p:spPr>
            <a:xfrm>
              <a:off x="7982839" y="30304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8" name="object 4218"/>
            <p:cNvSpPr/>
            <p:nvPr/>
          </p:nvSpPr>
          <p:spPr>
            <a:xfrm>
              <a:off x="7977251" y="30350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9" name="object 4219"/>
            <p:cNvSpPr/>
            <p:nvPr/>
          </p:nvSpPr>
          <p:spPr>
            <a:xfrm>
              <a:off x="7956169" y="303047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0" name="object 4220"/>
            <p:cNvSpPr/>
            <p:nvPr/>
          </p:nvSpPr>
          <p:spPr>
            <a:xfrm>
              <a:off x="7949057" y="30350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1" name="object 4221"/>
            <p:cNvSpPr/>
            <p:nvPr/>
          </p:nvSpPr>
          <p:spPr>
            <a:xfrm>
              <a:off x="7938896" y="303047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2" name="object 4222"/>
            <p:cNvSpPr/>
            <p:nvPr/>
          </p:nvSpPr>
          <p:spPr>
            <a:xfrm>
              <a:off x="7927911" y="30304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3" name="object 4223"/>
            <p:cNvSpPr/>
            <p:nvPr/>
          </p:nvSpPr>
          <p:spPr>
            <a:xfrm>
              <a:off x="7920863" y="30350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4" name="object 4224"/>
            <p:cNvSpPr/>
            <p:nvPr/>
          </p:nvSpPr>
          <p:spPr>
            <a:xfrm>
              <a:off x="7916164" y="30350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5" name="object 4225"/>
            <p:cNvSpPr/>
            <p:nvPr/>
          </p:nvSpPr>
          <p:spPr>
            <a:xfrm>
              <a:off x="7905940" y="30304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6" name="object 4226"/>
            <p:cNvSpPr/>
            <p:nvPr/>
          </p:nvSpPr>
          <p:spPr>
            <a:xfrm>
              <a:off x="7899653" y="302552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7" name="object 4227"/>
            <p:cNvSpPr/>
            <p:nvPr/>
          </p:nvSpPr>
          <p:spPr>
            <a:xfrm>
              <a:off x="7981251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8" name="object 4228"/>
            <p:cNvSpPr/>
            <p:nvPr/>
          </p:nvSpPr>
          <p:spPr>
            <a:xfrm>
              <a:off x="7970265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9" name="object 4229"/>
            <p:cNvSpPr/>
            <p:nvPr/>
          </p:nvSpPr>
          <p:spPr>
            <a:xfrm>
              <a:off x="7963153" y="30300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0" name="object 4230"/>
            <p:cNvSpPr/>
            <p:nvPr/>
          </p:nvSpPr>
          <p:spPr>
            <a:xfrm>
              <a:off x="7952994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1" name="object 4231"/>
            <p:cNvSpPr/>
            <p:nvPr/>
          </p:nvSpPr>
          <p:spPr>
            <a:xfrm>
              <a:off x="7942008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2" name="object 4232"/>
            <p:cNvSpPr/>
            <p:nvPr/>
          </p:nvSpPr>
          <p:spPr>
            <a:xfrm>
              <a:off x="7931022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3" name="object 4233"/>
            <p:cNvSpPr/>
            <p:nvPr/>
          </p:nvSpPr>
          <p:spPr>
            <a:xfrm>
              <a:off x="7924038" y="30300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4" name="object 4234"/>
            <p:cNvSpPr/>
            <p:nvPr/>
          </p:nvSpPr>
          <p:spPr>
            <a:xfrm>
              <a:off x="7913814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5" name="object 4235"/>
            <p:cNvSpPr/>
            <p:nvPr/>
          </p:nvSpPr>
          <p:spPr>
            <a:xfrm>
              <a:off x="7902828" y="3025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6" name="object 4236"/>
            <p:cNvSpPr/>
            <p:nvPr/>
          </p:nvSpPr>
          <p:spPr>
            <a:xfrm>
              <a:off x="7994522" y="3023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7" name="object 4237"/>
            <p:cNvSpPr/>
            <p:nvPr/>
          </p:nvSpPr>
          <p:spPr>
            <a:xfrm>
              <a:off x="7982839" y="30189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8" name="object 4238"/>
            <p:cNvSpPr/>
            <p:nvPr/>
          </p:nvSpPr>
          <p:spPr>
            <a:xfrm>
              <a:off x="7977251" y="3023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9" name="object 4239"/>
            <p:cNvSpPr/>
            <p:nvPr/>
          </p:nvSpPr>
          <p:spPr>
            <a:xfrm>
              <a:off x="7956169" y="301891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0" name="object 4240"/>
            <p:cNvSpPr/>
            <p:nvPr/>
          </p:nvSpPr>
          <p:spPr>
            <a:xfrm>
              <a:off x="7949057" y="3023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1" name="object 4241"/>
            <p:cNvSpPr/>
            <p:nvPr/>
          </p:nvSpPr>
          <p:spPr>
            <a:xfrm>
              <a:off x="7938896" y="301891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2" name="object 4242"/>
            <p:cNvSpPr/>
            <p:nvPr/>
          </p:nvSpPr>
          <p:spPr>
            <a:xfrm>
              <a:off x="7927911" y="3018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3" name="object 4243"/>
            <p:cNvSpPr/>
            <p:nvPr/>
          </p:nvSpPr>
          <p:spPr>
            <a:xfrm>
              <a:off x="7920863" y="3023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4" name="object 4244"/>
            <p:cNvSpPr/>
            <p:nvPr/>
          </p:nvSpPr>
          <p:spPr>
            <a:xfrm>
              <a:off x="7916164" y="3023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5" name="object 4245"/>
            <p:cNvSpPr/>
            <p:nvPr/>
          </p:nvSpPr>
          <p:spPr>
            <a:xfrm>
              <a:off x="7905940" y="3018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6" name="object 4246"/>
            <p:cNvSpPr/>
            <p:nvPr/>
          </p:nvSpPr>
          <p:spPr>
            <a:xfrm>
              <a:off x="7899653" y="301383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7" name="object 4247"/>
            <p:cNvSpPr/>
            <p:nvPr/>
          </p:nvSpPr>
          <p:spPr>
            <a:xfrm>
              <a:off x="7981251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8" name="object 4248"/>
            <p:cNvSpPr/>
            <p:nvPr/>
          </p:nvSpPr>
          <p:spPr>
            <a:xfrm>
              <a:off x="7970265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9" name="object 4249"/>
            <p:cNvSpPr/>
            <p:nvPr/>
          </p:nvSpPr>
          <p:spPr>
            <a:xfrm>
              <a:off x="7963153" y="30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0" name="object 4250"/>
            <p:cNvSpPr/>
            <p:nvPr/>
          </p:nvSpPr>
          <p:spPr>
            <a:xfrm>
              <a:off x="7952994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1" name="object 4251"/>
            <p:cNvSpPr/>
            <p:nvPr/>
          </p:nvSpPr>
          <p:spPr>
            <a:xfrm>
              <a:off x="7942008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2" name="object 4252"/>
            <p:cNvSpPr/>
            <p:nvPr/>
          </p:nvSpPr>
          <p:spPr>
            <a:xfrm>
              <a:off x="7931022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3" name="object 4253"/>
            <p:cNvSpPr/>
            <p:nvPr/>
          </p:nvSpPr>
          <p:spPr>
            <a:xfrm>
              <a:off x="7924038" y="30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4" name="object 4254"/>
            <p:cNvSpPr/>
            <p:nvPr/>
          </p:nvSpPr>
          <p:spPr>
            <a:xfrm>
              <a:off x="7913814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5" name="object 4255"/>
            <p:cNvSpPr/>
            <p:nvPr/>
          </p:nvSpPr>
          <p:spPr>
            <a:xfrm>
              <a:off x="7902828" y="30138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6" name="object 4256"/>
            <p:cNvSpPr/>
            <p:nvPr/>
          </p:nvSpPr>
          <p:spPr>
            <a:xfrm>
              <a:off x="7994522" y="3011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7" name="object 4257"/>
            <p:cNvSpPr/>
            <p:nvPr/>
          </p:nvSpPr>
          <p:spPr>
            <a:xfrm>
              <a:off x="7982839" y="30072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8" name="object 4258"/>
            <p:cNvSpPr/>
            <p:nvPr/>
          </p:nvSpPr>
          <p:spPr>
            <a:xfrm>
              <a:off x="7977251" y="3011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9" name="object 4259"/>
            <p:cNvSpPr/>
            <p:nvPr/>
          </p:nvSpPr>
          <p:spPr>
            <a:xfrm>
              <a:off x="7956169" y="300723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1" y="0"/>
                  </a:moveTo>
                  <a:lnTo>
                    <a:pt x="10921" y="9144"/>
                  </a:lnTo>
                </a:path>
                <a:path w="15875" h="9525">
                  <a:moveTo>
                    <a:pt x="4698" y="0"/>
                  </a:moveTo>
                  <a:lnTo>
                    <a:pt x="4698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0" name="object 4260"/>
            <p:cNvSpPr/>
            <p:nvPr/>
          </p:nvSpPr>
          <p:spPr>
            <a:xfrm>
              <a:off x="7949057" y="3011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1" name="object 4261"/>
            <p:cNvSpPr/>
            <p:nvPr/>
          </p:nvSpPr>
          <p:spPr>
            <a:xfrm>
              <a:off x="7938896" y="300723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2" name="object 4262"/>
            <p:cNvSpPr/>
            <p:nvPr/>
          </p:nvSpPr>
          <p:spPr>
            <a:xfrm>
              <a:off x="7927911" y="30072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3" name="object 4263"/>
            <p:cNvSpPr/>
            <p:nvPr/>
          </p:nvSpPr>
          <p:spPr>
            <a:xfrm>
              <a:off x="7920863" y="3011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4" name="object 4264"/>
            <p:cNvSpPr/>
            <p:nvPr/>
          </p:nvSpPr>
          <p:spPr>
            <a:xfrm>
              <a:off x="7916164" y="3011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5" name="object 4265"/>
            <p:cNvSpPr/>
            <p:nvPr/>
          </p:nvSpPr>
          <p:spPr>
            <a:xfrm>
              <a:off x="7905940" y="30072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6" name="object 4266"/>
            <p:cNvSpPr/>
            <p:nvPr/>
          </p:nvSpPr>
          <p:spPr>
            <a:xfrm>
              <a:off x="7899653" y="300215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  <a:path w="97790" h="1460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7" name="object 4267"/>
            <p:cNvSpPr/>
            <p:nvPr/>
          </p:nvSpPr>
          <p:spPr>
            <a:xfrm>
              <a:off x="7981251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8" name="object 4268"/>
            <p:cNvSpPr/>
            <p:nvPr/>
          </p:nvSpPr>
          <p:spPr>
            <a:xfrm>
              <a:off x="7970265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9" name="object 4269"/>
            <p:cNvSpPr/>
            <p:nvPr/>
          </p:nvSpPr>
          <p:spPr>
            <a:xfrm>
              <a:off x="7963153" y="30067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0" name="object 4270"/>
            <p:cNvSpPr/>
            <p:nvPr/>
          </p:nvSpPr>
          <p:spPr>
            <a:xfrm>
              <a:off x="7952994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1" name="object 4271"/>
            <p:cNvSpPr/>
            <p:nvPr/>
          </p:nvSpPr>
          <p:spPr>
            <a:xfrm>
              <a:off x="7942008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2" name="object 4272"/>
            <p:cNvSpPr/>
            <p:nvPr/>
          </p:nvSpPr>
          <p:spPr>
            <a:xfrm>
              <a:off x="7931022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3" name="object 4273"/>
            <p:cNvSpPr/>
            <p:nvPr/>
          </p:nvSpPr>
          <p:spPr>
            <a:xfrm>
              <a:off x="7924038" y="30067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4" name="object 4274"/>
            <p:cNvSpPr/>
            <p:nvPr/>
          </p:nvSpPr>
          <p:spPr>
            <a:xfrm>
              <a:off x="7913814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5" name="object 4275"/>
            <p:cNvSpPr/>
            <p:nvPr/>
          </p:nvSpPr>
          <p:spPr>
            <a:xfrm>
              <a:off x="7902828" y="3002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6" name="object 4276"/>
            <p:cNvSpPr/>
            <p:nvPr/>
          </p:nvSpPr>
          <p:spPr>
            <a:xfrm>
              <a:off x="7994522" y="30001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7" name="object 4277"/>
            <p:cNvSpPr/>
            <p:nvPr/>
          </p:nvSpPr>
          <p:spPr>
            <a:xfrm>
              <a:off x="7988300" y="30001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8" name="object 4278"/>
            <p:cNvSpPr/>
            <p:nvPr/>
          </p:nvSpPr>
          <p:spPr>
            <a:xfrm>
              <a:off x="7978076" y="2995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9" name="object 4279"/>
            <p:cNvSpPr/>
            <p:nvPr/>
          </p:nvSpPr>
          <p:spPr>
            <a:xfrm>
              <a:off x="7960867" y="29956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0" name="object 4280"/>
            <p:cNvSpPr/>
            <p:nvPr/>
          </p:nvSpPr>
          <p:spPr>
            <a:xfrm>
              <a:off x="7955279" y="30002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1" name="object 4281"/>
            <p:cNvSpPr/>
            <p:nvPr/>
          </p:nvSpPr>
          <p:spPr>
            <a:xfrm>
              <a:off x="7938896" y="29956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2" name="object 4282"/>
            <p:cNvSpPr/>
            <p:nvPr/>
          </p:nvSpPr>
          <p:spPr>
            <a:xfrm>
              <a:off x="7927911" y="2995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3" name="object 4283"/>
            <p:cNvSpPr/>
            <p:nvPr/>
          </p:nvSpPr>
          <p:spPr>
            <a:xfrm>
              <a:off x="7920863" y="30002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4" name="object 4284"/>
            <p:cNvSpPr/>
            <p:nvPr/>
          </p:nvSpPr>
          <p:spPr>
            <a:xfrm>
              <a:off x="7916164" y="30002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5" name="object 4285"/>
            <p:cNvSpPr/>
            <p:nvPr/>
          </p:nvSpPr>
          <p:spPr>
            <a:xfrm>
              <a:off x="7905940" y="2995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6" name="object 4286"/>
            <p:cNvSpPr/>
            <p:nvPr/>
          </p:nvSpPr>
          <p:spPr>
            <a:xfrm>
              <a:off x="7899653" y="298894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7" name="object 4287"/>
            <p:cNvSpPr/>
            <p:nvPr/>
          </p:nvSpPr>
          <p:spPr>
            <a:xfrm>
              <a:off x="7991347" y="2993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8" name="object 4288"/>
            <p:cNvSpPr/>
            <p:nvPr/>
          </p:nvSpPr>
          <p:spPr>
            <a:xfrm>
              <a:off x="7970265" y="298894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9" name="object 4289"/>
            <p:cNvSpPr/>
            <p:nvPr/>
          </p:nvSpPr>
          <p:spPr>
            <a:xfrm>
              <a:off x="7963153" y="2993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0" name="object 4290"/>
            <p:cNvSpPr/>
            <p:nvPr/>
          </p:nvSpPr>
          <p:spPr>
            <a:xfrm>
              <a:off x="7952994" y="2988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1" name="object 4291"/>
            <p:cNvSpPr/>
            <p:nvPr/>
          </p:nvSpPr>
          <p:spPr>
            <a:xfrm>
              <a:off x="7942008" y="2988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2" name="object 4292"/>
            <p:cNvSpPr/>
            <p:nvPr/>
          </p:nvSpPr>
          <p:spPr>
            <a:xfrm>
              <a:off x="7931022" y="2988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3" name="object 4293"/>
            <p:cNvSpPr/>
            <p:nvPr/>
          </p:nvSpPr>
          <p:spPr>
            <a:xfrm>
              <a:off x="7918450" y="298894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4" name="object 4294"/>
            <p:cNvSpPr/>
            <p:nvPr/>
          </p:nvSpPr>
          <p:spPr>
            <a:xfrm>
              <a:off x="7902828" y="29889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5" name="object 4295"/>
            <p:cNvSpPr/>
            <p:nvPr/>
          </p:nvSpPr>
          <p:spPr>
            <a:xfrm>
              <a:off x="7994522" y="2988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6" name="object 4296"/>
            <p:cNvSpPr/>
            <p:nvPr/>
          </p:nvSpPr>
          <p:spPr>
            <a:xfrm>
              <a:off x="7988300" y="2988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7" name="object 4297"/>
            <p:cNvSpPr/>
            <p:nvPr/>
          </p:nvSpPr>
          <p:spPr>
            <a:xfrm>
              <a:off x="7978076" y="2983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8" name="object 4298"/>
            <p:cNvSpPr/>
            <p:nvPr/>
          </p:nvSpPr>
          <p:spPr>
            <a:xfrm>
              <a:off x="7960867" y="29839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9" name="object 4299"/>
            <p:cNvSpPr/>
            <p:nvPr/>
          </p:nvSpPr>
          <p:spPr>
            <a:xfrm>
              <a:off x="7955279" y="2988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0" name="object 4300"/>
            <p:cNvSpPr/>
            <p:nvPr/>
          </p:nvSpPr>
          <p:spPr>
            <a:xfrm>
              <a:off x="7938896" y="29839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1" name="object 4301"/>
            <p:cNvSpPr/>
            <p:nvPr/>
          </p:nvSpPr>
          <p:spPr>
            <a:xfrm>
              <a:off x="7927911" y="2983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2" name="object 4302"/>
            <p:cNvSpPr/>
            <p:nvPr/>
          </p:nvSpPr>
          <p:spPr>
            <a:xfrm>
              <a:off x="7920863" y="2988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3" name="object 4303"/>
            <p:cNvSpPr/>
            <p:nvPr/>
          </p:nvSpPr>
          <p:spPr>
            <a:xfrm>
              <a:off x="7916164" y="2988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4" name="object 4304"/>
            <p:cNvSpPr/>
            <p:nvPr/>
          </p:nvSpPr>
          <p:spPr>
            <a:xfrm>
              <a:off x="7955279" y="31558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5" name="object 4305"/>
            <p:cNvSpPr/>
            <p:nvPr/>
          </p:nvSpPr>
          <p:spPr>
            <a:xfrm>
              <a:off x="7938896" y="315125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6" name="object 4306"/>
            <p:cNvSpPr/>
            <p:nvPr/>
          </p:nvSpPr>
          <p:spPr>
            <a:xfrm>
              <a:off x="7927911" y="31512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7" name="object 4307"/>
            <p:cNvSpPr/>
            <p:nvPr/>
          </p:nvSpPr>
          <p:spPr>
            <a:xfrm>
              <a:off x="7920863" y="31558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8" name="object 4308"/>
            <p:cNvSpPr/>
            <p:nvPr/>
          </p:nvSpPr>
          <p:spPr>
            <a:xfrm>
              <a:off x="7916164" y="31558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9" name="object 4309"/>
            <p:cNvSpPr/>
            <p:nvPr/>
          </p:nvSpPr>
          <p:spPr>
            <a:xfrm>
              <a:off x="7905940" y="31512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0" name="object 4310"/>
            <p:cNvSpPr/>
            <p:nvPr/>
          </p:nvSpPr>
          <p:spPr>
            <a:xfrm>
              <a:off x="7899653" y="314452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1" name="object 4311"/>
            <p:cNvSpPr/>
            <p:nvPr/>
          </p:nvSpPr>
          <p:spPr>
            <a:xfrm>
              <a:off x="7991347" y="31490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2" name="object 4312"/>
            <p:cNvSpPr/>
            <p:nvPr/>
          </p:nvSpPr>
          <p:spPr>
            <a:xfrm>
              <a:off x="7970265" y="314452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3" name="object 4313"/>
            <p:cNvSpPr/>
            <p:nvPr/>
          </p:nvSpPr>
          <p:spPr>
            <a:xfrm>
              <a:off x="7963153" y="31490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4" name="object 4314"/>
            <p:cNvSpPr/>
            <p:nvPr/>
          </p:nvSpPr>
          <p:spPr>
            <a:xfrm>
              <a:off x="7952994" y="3144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5" name="object 4315"/>
            <p:cNvSpPr/>
            <p:nvPr/>
          </p:nvSpPr>
          <p:spPr>
            <a:xfrm>
              <a:off x="7942008" y="3144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6" name="object 4316"/>
            <p:cNvSpPr/>
            <p:nvPr/>
          </p:nvSpPr>
          <p:spPr>
            <a:xfrm>
              <a:off x="7931022" y="31445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7" name="object 4317"/>
            <p:cNvSpPr/>
            <p:nvPr/>
          </p:nvSpPr>
          <p:spPr>
            <a:xfrm>
              <a:off x="7918450" y="31445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8" name="object 4318"/>
            <p:cNvSpPr/>
            <p:nvPr/>
          </p:nvSpPr>
          <p:spPr>
            <a:xfrm>
              <a:off x="7902828" y="31445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9" name="object 4319"/>
            <p:cNvSpPr/>
            <p:nvPr/>
          </p:nvSpPr>
          <p:spPr>
            <a:xfrm>
              <a:off x="7994522" y="3142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0" name="object 4320"/>
            <p:cNvSpPr/>
            <p:nvPr/>
          </p:nvSpPr>
          <p:spPr>
            <a:xfrm>
              <a:off x="7988300" y="3142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1" name="object 4321"/>
            <p:cNvSpPr/>
            <p:nvPr/>
          </p:nvSpPr>
          <p:spPr>
            <a:xfrm>
              <a:off x="7978076" y="31377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2" name="object 4322"/>
            <p:cNvSpPr/>
            <p:nvPr/>
          </p:nvSpPr>
          <p:spPr>
            <a:xfrm>
              <a:off x="7960867" y="31377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3" name="object 4323"/>
            <p:cNvSpPr/>
            <p:nvPr/>
          </p:nvSpPr>
          <p:spPr>
            <a:xfrm>
              <a:off x="7955279" y="3142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4" name="object 4324"/>
            <p:cNvSpPr/>
            <p:nvPr/>
          </p:nvSpPr>
          <p:spPr>
            <a:xfrm>
              <a:off x="7938896" y="31377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5" name="object 4325"/>
            <p:cNvSpPr/>
            <p:nvPr/>
          </p:nvSpPr>
          <p:spPr>
            <a:xfrm>
              <a:off x="7927911" y="31377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6" name="object 4326"/>
            <p:cNvSpPr/>
            <p:nvPr/>
          </p:nvSpPr>
          <p:spPr>
            <a:xfrm>
              <a:off x="7920863" y="3142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7" name="object 4327"/>
            <p:cNvSpPr/>
            <p:nvPr/>
          </p:nvSpPr>
          <p:spPr>
            <a:xfrm>
              <a:off x="7916164" y="3142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8" name="object 4328"/>
            <p:cNvSpPr/>
            <p:nvPr/>
          </p:nvSpPr>
          <p:spPr>
            <a:xfrm>
              <a:off x="7905940" y="31377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9" name="object 4329"/>
            <p:cNvSpPr/>
            <p:nvPr/>
          </p:nvSpPr>
          <p:spPr>
            <a:xfrm>
              <a:off x="7899653" y="313283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0" name="object 4330"/>
            <p:cNvSpPr/>
            <p:nvPr/>
          </p:nvSpPr>
          <p:spPr>
            <a:xfrm>
              <a:off x="7991347" y="31374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1" name="object 4331"/>
            <p:cNvSpPr/>
            <p:nvPr/>
          </p:nvSpPr>
          <p:spPr>
            <a:xfrm>
              <a:off x="7970265" y="313283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2" name="object 4332"/>
            <p:cNvSpPr/>
            <p:nvPr/>
          </p:nvSpPr>
          <p:spPr>
            <a:xfrm>
              <a:off x="7963153" y="31374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3" name="object 4333"/>
            <p:cNvSpPr/>
            <p:nvPr/>
          </p:nvSpPr>
          <p:spPr>
            <a:xfrm>
              <a:off x="7952994" y="3132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4" name="object 4334"/>
            <p:cNvSpPr/>
            <p:nvPr/>
          </p:nvSpPr>
          <p:spPr>
            <a:xfrm>
              <a:off x="7942008" y="3132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5" name="object 4335"/>
            <p:cNvSpPr/>
            <p:nvPr/>
          </p:nvSpPr>
          <p:spPr>
            <a:xfrm>
              <a:off x="7931022" y="3132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6" name="object 4336"/>
            <p:cNvSpPr/>
            <p:nvPr/>
          </p:nvSpPr>
          <p:spPr>
            <a:xfrm>
              <a:off x="7918450" y="31328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7" name="object 4337"/>
            <p:cNvSpPr/>
            <p:nvPr/>
          </p:nvSpPr>
          <p:spPr>
            <a:xfrm>
              <a:off x="7902828" y="313283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8" name="object 4338"/>
            <p:cNvSpPr/>
            <p:nvPr/>
          </p:nvSpPr>
          <p:spPr>
            <a:xfrm>
              <a:off x="7994522" y="31306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9" name="object 4339"/>
            <p:cNvSpPr/>
            <p:nvPr/>
          </p:nvSpPr>
          <p:spPr>
            <a:xfrm>
              <a:off x="7988300" y="31306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0" name="object 4340"/>
            <p:cNvSpPr/>
            <p:nvPr/>
          </p:nvSpPr>
          <p:spPr>
            <a:xfrm>
              <a:off x="7978076" y="3126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1" name="object 4341"/>
            <p:cNvSpPr/>
            <p:nvPr/>
          </p:nvSpPr>
          <p:spPr>
            <a:xfrm>
              <a:off x="7960867" y="31261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2" name="object 4342"/>
            <p:cNvSpPr/>
            <p:nvPr/>
          </p:nvSpPr>
          <p:spPr>
            <a:xfrm>
              <a:off x="7955279" y="31306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3" name="object 4343"/>
            <p:cNvSpPr/>
            <p:nvPr/>
          </p:nvSpPr>
          <p:spPr>
            <a:xfrm>
              <a:off x="7938896" y="31261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4" name="object 4344"/>
            <p:cNvSpPr/>
            <p:nvPr/>
          </p:nvSpPr>
          <p:spPr>
            <a:xfrm>
              <a:off x="7927911" y="3126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5" name="object 4345"/>
            <p:cNvSpPr/>
            <p:nvPr/>
          </p:nvSpPr>
          <p:spPr>
            <a:xfrm>
              <a:off x="7920863" y="31306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6" name="object 4346"/>
            <p:cNvSpPr/>
            <p:nvPr/>
          </p:nvSpPr>
          <p:spPr>
            <a:xfrm>
              <a:off x="7916164" y="31306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7" name="object 4347"/>
            <p:cNvSpPr/>
            <p:nvPr/>
          </p:nvSpPr>
          <p:spPr>
            <a:xfrm>
              <a:off x="7905940" y="3126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8" name="object 4348"/>
            <p:cNvSpPr/>
            <p:nvPr/>
          </p:nvSpPr>
          <p:spPr>
            <a:xfrm>
              <a:off x="7899653" y="312115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9" name="object 4349"/>
            <p:cNvSpPr/>
            <p:nvPr/>
          </p:nvSpPr>
          <p:spPr>
            <a:xfrm>
              <a:off x="7991347" y="3125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0" name="object 4350"/>
            <p:cNvSpPr/>
            <p:nvPr/>
          </p:nvSpPr>
          <p:spPr>
            <a:xfrm>
              <a:off x="7970265" y="312115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1" name="object 4351"/>
            <p:cNvSpPr/>
            <p:nvPr/>
          </p:nvSpPr>
          <p:spPr>
            <a:xfrm>
              <a:off x="7963153" y="3125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2" name="object 4352"/>
            <p:cNvSpPr/>
            <p:nvPr/>
          </p:nvSpPr>
          <p:spPr>
            <a:xfrm>
              <a:off x="7952994" y="31211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3" name="object 4353"/>
            <p:cNvSpPr/>
            <p:nvPr/>
          </p:nvSpPr>
          <p:spPr>
            <a:xfrm>
              <a:off x="7942008" y="31211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4" name="object 4354"/>
            <p:cNvSpPr/>
            <p:nvPr/>
          </p:nvSpPr>
          <p:spPr>
            <a:xfrm>
              <a:off x="7931022" y="31211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5" name="object 4355"/>
            <p:cNvSpPr/>
            <p:nvPr/>
          </p:nvSpPr>
          <p:spPr>
            <a:xfrm>
              <a:off x="7918450" y="312115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6" name="object 4356"/>
            <p:cNvSpPr/>
            <p:nvPr/>
          </p:nvSpPr>
          <p:spPr>
            <a:xfrm>
              <a:off x="7902828" y="312115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7" name="object 4357"/>
            <p:cNvSpPr/>
            <p:nvPr/>
          </p:nvSpPr>
          <p:spPr>
            <a:xfrm>
              <a:off x="7994522" y="311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8" name="object 4358"/>
            <p:cNvSpPr/>
            <p:nvPr/>
          </p:nvSpPr>
          <p:spPr>
            <a:xfrm>
              <a:off x="7988300" y="311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9" name="object 4359"/>
            <p:cNvSpPr/>
            <p:nvPr/>
          </p:nvSpPr>
          <p:spPr>
            <a:xfrm>
              <a:off x="7978076" y="3114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0" name="object 4360"/>
            <p:cNvSpPr/>
            <p:nvPr/>
          </p:nvSpPr>
          <p:spPr>
            <a:xfrm>
              <a:off x="7960867" y="31144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1" name="object 4361"/>
            <p:cNvSpPr/>
            <p:nvPr/>
          </p:nvSpPr>
          <p:spPr>
            <a:xfrm>
              <a:off x="7955279" y="311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2" name="object 4362"/>
            <p:cNvSpPr/>
            <p:nvPr/>
          </p:nvSpPr>
          <p:spPr>
            <a:xfrm>
              <a:off x="7938896" y="31144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3" name="object 4363"/>
            <p:cNvSpPr/>
            <p:nvPr/>
          </p:nvSpPr>
          <p:spPr>
            <a:xfrm>
              <a:off x="7927911" y="3114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4" name="object 4364"/>
            <p:cNvSpPr/>
            <p:nvPr/>
          </p:nvSpPr>
          <p:spPr>
            <a:xfrm>
              <a:off x="7920863" y="311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5" name="object 4365"/>
            <p:cNvSpPr/>
            <p:nvPr/>
          </p:nvSpPr>
          <p:spPr>
            <a:xfrm>
              <a:off x="7916164" y="3118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6" name="object 4366"/>
            <p:cNvSpPr/>
            <p:nvPr/>
          </p:nvSpPr>
          <p:spPr>
            <a:xfrm>
              <a:off x="7905940" y="31144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7" name="object 4367"/>
            <p:cNvSpPr/>
            <p:nvPr/>
          </p:nvSpPr>
          <p:spPr>
            <a:xfrm>
              <a:off x="7899653" y="310934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8" name="object 4368"/>
            <p:cNvSpPr/>
            <p:nvPr/>
          </p:nvSpPr>
          <p:spPr>
            <a:xfrm>
              <a:off x="7991347" y="31139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9" name="object 4369"/>
            <p:cNvSpPr/>
            <p:nvPr/>
          </p:nvSpPr>
          <p:spPr>
            <a:xfrm>
              <a:off x="7970265" y="310934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0" name="object 4370"/>
            <p:cNvSpPr/>
            <p:nvPr/>
          </p:nvSpPr>
          <p:spPr>
            <a:xfrm>
              <a:off x="7963153" y="31139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1" name="object 4371"/>
            <p:cNvSpPr/>
            <p:nvPr/>
          </p:nvSpPr>
          <p:spPr>
            <a:xfrm>
              <a:off x="7952994" y="31093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2" name="object 4372"/>
            <p:cNvSpPr/>
            <p:nvPr/>
          </p:nvSpPr>
          <p:spPr>
            <a:xfrm>
              <a:off x="7942008" y="31093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3" name="object 4373"/>
            <p:cNvSpPr/>
            <p:nvPr/>
          </p:nvSpPr>
          <p:spPr>
            <a:xfrm>
              <a:off x="7931022" y="31093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4" name="object 4374"/>
            <p:cNvSpPr/>
            <p:nvPr/>
          </p:nvSpPr>
          <p:spPr>
            <a:xfrm>
              <a:off x="7918450" y="31093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5" name="object 4375"/>
            <p:cNvSpPr/>
            <p:nvPr/>
          </p:nvSpPr>
          <p:spPr>
            <a:xfrm>
              <a:off x="7902828" y="31093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6" name="object 4376"/>
            <p:cNvSpPr/>
            <p:nvPr/>
          </p:nvSpPr>
          <p:spPr>
            <a:xfrm>
              <a:off x="7994522" y="310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7" name="object 4377"/>
            <p:cNvSpPr/>
            <p:nvPr/>
          </p:nvSpPr>
          <p:spPr>
            <a:xfrm>
              <a:off x="7988300" y="310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8" name="object 4378"/>
            <p:cNvSpPr/>
            <p:nvPr/>
          </p:nvSpPr>
          <p:spPr>
            <a:xfrm>
              <a:off x="7978076" y="310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9" name="object 4379"/>
            <p:cNvSpPr/>
            <p:nvPr/>
          </p:nvSpPr>
          <p:spPr>
            <a:xfrm>
              <a:off x="7960867" y="31027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0" name="object 4380"/>
            <p:cNvSpPr/>
            <p:nvPr/>
          </p:nvSpPr>
          <p:spPr>
            <a:xfrm>
              <a:off x="7955279" y="310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1" name="object 4381"/>
            <p:cNvSpPr/>
            <p:nvPr/>
          </p:nvSpPr>
          <p:spPr>
            <a:xfrm>
              <a:off x="7938896" y="31027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2" name="object 4382"/>
            <p:cNvSpPr/>
            <p:nvPr/>
          </p:nvSpPr>
          <p:spPr>
            <a:xfrm>
              <a:off x="7927911" y="310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3" name="object 4383"/>
            <p:cNvSpPr/>
            <p:nvPr/>
          </p:nvSpPr>
          <p:spPr>
            <a:xfrm>
              <a:off x="7920863" y="310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4" name="object 4384"/>
            <p:cNvSpPr/>
            <p:nvPr/>
          </p:nvSpPr>
          <p:spPr>
            <a:xfrm>
              <a:off x="7916164" y="31073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5" name="object 4385"/>
            <p:cNvSpPr/>
            <p:nvPr/>
          </p:nvSpPr>
          <p:spPr>
            <a:xfrm>
              <a:off x="7905940" y="3102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6" name="object 4386"/>
            <p:cNvSpPr/>
            <p:nvPr/>
          </p:nvSpPr>
          <p:spPr>
            <a:xfrm>
              <a:off x="7899653" y="309765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80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7" name="object 4387"/>
            <p:cNvSpPr/>
            <p:nvPr/>
          </p:nvSpPr>
          <p:spPr>
            <a:xfrm>
              <a:off x="7991347" y="31022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8" name="object 4388"/>
            <p:cNvSpPr/>
            <p:nvPr/>
          </p:nvSpPr>
          <p:spPr>
            <a:xfrm>
              <a:off x="7970265" y="30976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9" name="object 4389"/>
            <p:cNvSpPr/>
            <p:nvPr/>
          </p:nvSpPr>
          <p:spPr>
            <a:xfrm>
              <a:off x="7963153" y="31022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0" name="object 4390"/>
            <p:cNvSpPr/>
            <p:nvPr/>
          </p:nvSpPr>
          <p:spPr>
            <a:xfrm>
              <a:off x="7952994" y="30976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1" name="object 4391"/>
            <p:cNvSpPr/>
            <p:nvPr/>
          </p:nvSpPr>
          <p:spPr>
            <a:xfrm>
              <a:off x="7942008" y="30976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2" name="object 4392"/>
            <p:cNvSpPr/>
            <p:nvPr/>
          </p:nvSpPr>
          <p:spPr>
            <a:xfrm>
              <a:off x="7931022" y="30976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3" name="object 4393"/>
            <p:cNvSpPr/>
            <p:nvPr/>
          </p:nvSpPr>
          <p:spPr>
            <a:xfrm>
              <a:off x="7918450" y="309765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4" name="object 4394"/>
            <p:cNvSpPr/>
            <p:nvPr/>
          </p:nvSpPr>
          <p:spPr>
            <a:xfrm>
              <a:off x="7902828" y="30976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5" name="object 4395"/>
            <p:cNvSpPr/>
            <p:nvPr/>
          </p:nvSpPr>
          <p:spPr>
            <a:xfrm>
              <a:off x="7994522" y="3095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6" name="object 4396"/>
            <p:cNvSpPr/>
            <p:nvPr/>
          </p:nvSpPr>
          <p:spPr>
            <a:xfrm>
              <a:off x="7988300" y="3095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7" name="object 4397"/>
            <p:cNvSpPr/>
            <p:nvPr/>
          </p:nvSpPr>
          <p:spPr>
            <a:xfrm>
              <a:off x="7978076" y="30910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8" name="object 4398"/>
            <p:cNvSpPr/>
            <p:nvPr/>
          </p:nvSpPr>
          <p:spPr>
            <a:xfrm>
              <a:off x="7960867" y="309105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9" name="object 4399"/>
            <p:cNvSpPr/>
            <p:nvPr/>
          </p:nvSpPr>
          <p:spPr>
            <a:xfrm>
              <a:off x="7955279" y="3095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0" name="object 4400"/>
            <p:cNvSpPr/>
            <p:nvPr/>
          </p:nvSpPr>
          <p:spPr>
            <a:xfrm>
              <a:off x="7938896" y="309105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1" name="object 4401"/>
            <p:cNvSpPr/>
            <p:nvPr/>
          </p:nvSpPr>
          <p:spPr>
            <a:xfrm>
              <a:off x="7927911" y="30910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2" name="object 4402"/>
            <p:cNvSpPr/>
            <p:nvPr/>
          </p:nvSpPr>
          <p:spPr>
            <a:xfrm>
              <a:off x="7920863" y="3095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3" name="object 4403"/>
            <p:cNvSpPr/>
            <p:nvPr/>
          </p:nvSpPr>
          <p:spPr>
            <a:xfrm>
              <a:off x="7916164" y="30956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4" name="object 4404"/>
            <p:cNvSpPr/>
            <p:nvPr/>
          </p:nvSpPr>
          <p:spPr>
            <a:xfrm>
              <a:off x="7905940" y="30910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5" name="object 4405"/>
            <p:cNvSpPr/>
            <p:nvPr/>
          </p:nvSpPr>
          <p:spPr>
            <a:xfrm>
              <a:off x="7899653" y="308432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6" name="object 4406"/>
            <p:cNvSpPr/>
            <p:nvPr/>
          </p:nvSpPr>
          <p:spPr>
            <a:xfrm>
              <a:off x="7991347" y="30888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7" name="object 4407"/>
            <p:cNvSpPr/>
            <p:nvPr/>
          </p:nvSpPr>
          <p:spPr>
            <a:xfrm>
              <a:off x="7970265" y="308432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8" name="object 4408"/>
            <p:cNvSpPr/>
            <p:nvPr/>
          </p:nvSpPr>
          <p:spPr>
            <a:xfrm>
              <a:off x="7963153" y="30888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9" name="object 4409"/>
            <p:cNvSpPr/>
            <p:nvPr/>
          </p:nvSpPr>
          <p:spPr>
            <a:xfrm>
              <a:off x="7952994" y="30843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0" name="object 4410"/>
            <p:cNvSpPr/>
            <p:nvPr/>
          </p:nvSpPr>
          <p:spPr>
            <a:xfrm>
              <a:off x="7942008" y="30843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1" name="object 4411"/>
            <p:cNvSpPr/>
            <p:nvPr/>
          </p:nvSpPr>
          <p:spPr>
            <a:xfrm>
              <a:off x="7931022" y="30843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2" name="object 4412"/>
            <p:cNvSpPr/>
            <p:nvPr/>
          </p:nvSpPr>
          <p:spPr>
            <a:xfrm>
              <a:off x="7918450" y="308432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3" name="object 4413"/>
            <p:cNvSpPr/>
            <p:nvPr/>
          </p:nvSpPr>
          <p:spPr>
            <a:xfrm>
              <a:off x="7902828" y="308432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4" name="object 4414"/>
            <p:cNvSpPr/>
            <p:nvPr/>
          </p:nvSpPr>
          <p:spPr>
            <a:xfrm>
              <a:off x="7994522" y="3083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5" name="object 4415"/>
            <p:cNvSpPr/>
            <p:nvPr/>
          </p:nvSpPr>
          <p:spPr>
            <a:xfrm>
              <a:off x="7988300" y="3083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6" name="object 4416"/>
            <p:cNvSpPr/>
            <p:nvPr/>
          </p:nvSpPr>
          <p:spPr>
            <a:xfrm>
              <a:off x="7978076" y="30792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7" name="object 4417"/>
            <p:cNvSpPr/>
            <p:nvPr/>
          </p:nvSpPr>
          <p:spPr>
            <a:xfrm>
              <a:off x="7960867" y="30792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8" name="object 4418"/>
            <p:cNvSpPr/>
            <p:nvPr/>
          </p:nvSpPr>
          <p:spPr>
            <a:xfrm>
              <a:off x="7955279" y="3083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9" name="object 4419"/>
            <p:cNvSpPr/>
            <p:nvPr/>
          </p:nvSpPr>
          <p:spPr>
            <a:xfrm>
              <a:off x="7938896" y="30792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0" name="object 4420"/>
            <p:cNvSpPr/>
            <p:nvPr/>
          </p:nvSpPr>
          <p:spPr>
            <a:xfrm>
              <a:off x="7927911" y="30792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1" name="object 4421"/>
            <p:cNvSpPr/>
            <p:nvPr/>
          </p:nvSpPr>
          <p:spPr>
            <a:xfrm>
              <a:off x="7920863" y="3083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2" name="object 4422"/>
            <p:cNvSpPr/>
            <p:nvPr/>
          </p:nvSpPr>
          <p:spPr>
            <a:xfrm>
              <a:off x="7916164" y="3083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3" name="object 4423"/>
            <p:cNvSpPr/>
            <p:nvPr/>
          </p:nvSpPr>
          <p:spPr>
            <a:xfrm>
              <a:off x="7905940" y="30792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4" name="object 4424"/>
            <p:cNvSpPr/>
            <p:nvPr/>
          </p:nvSpPr>
          <p:spPr>
            <a:xfrm>
              <a:off x="7899653" y="307263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5" name="object 4425"/>
            <p:cNvSpPr/>
            <p:nvPr/>
          </p:nvSpPr>
          <p:spPr>
            <a:xfrm>
              <a:off x="7991347" y="30772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6" name="object 4426"/>
            <p:cNvSpPr/>
            <p:nvPr/>
          </p:nvSpPr>
          <p:spPr>
            <a:xfrm>
              <a:off x="7970265" y="307263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7" name="object 4427"/>
            <p:cNvSpPr/>
            <p:nvPr/>
          </p:nvSpPr>
          <p:spPr>
            <a:xfrm>
              <a:off x="7963153" y="30772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8" name="object 4428"/>
            <p:cNvSpPr/>
            <p:nvPr/>
          </p:nvSpPr>
          <p:spPr>
            <a:xfrm>
              <a:off x="7952994" y="30726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9" name="object 4429"/>
            <p:cNvSpPr/>
            <p:nvPr/>
          </p:nvSpPr>
          <p:spPr>
            <a:xfrm>
              <a:off x="7942008" y="30726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0" name="object 4430"/>
            <p:cNvSpPr/>
            <p:nvPr/>
          </p:nvSpPr>
          <p:spPr>
            <a:xfrm>
              <a:off x="7931022" y="307263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1" name="object 4431"/>
            <p:cNvSpPr/>
            <p:nvPr/>
          </p:nvSpPr>
          <p:spPr>
            <a:xfrm>
              <a:off x="7918450" y="30726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2" name="object 4432"/>
            <p:cNvSpPr/>
            <p:nvPr/>
          </p:nvSpPr>
          <p:spPr>
            <a:xfrm>
              <a:off x="7902828" y="307263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3" name="object 4433"/>
            <p:cNvSpPr/>
            <p:nvPr/>
          </p:nvSpPr>
          <p:spPr>
            <a:xfrm>
              <a:off x="7994522" y="3072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4" name="object 4434"/>
            <p:cNvSpPr/>
            <p:nvPr/>
          </p:nvSpPr>
          <p:spPr>
            <a:xfrm>
              <a:off x="7988300" y="3072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5" name="object 4435"/>
            <p:cNvSpPr/>
            <p:nvPr/>
          </p:nvSpPr>
          <p:spPr>
            <a:xfrm>
              <a:off x="7978076" y="3067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6" name="object 4436"/>
            <p:cNvSpPr/>
            <p:nvPr/>
          </p:nvSpPr>
          <p:spPr>
            <a:xfrm>
              <a:off x="7960867" y="30675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7" name="object 4437"/>
            <p:cNvSpPr/>
            <p:nvPr/>
          </p:nvSpPr>
          <p:spPr>
            <a:xfrm>
              <a:off x="7955279" y="30721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8" name="object 4438"/>
            <p:cNvSpPr/>
            <p:nvPr/>
          </p:nvSpPr>
          <p:spPr>
            <a:xfrm>
              <a:off x="7938896" y="30675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9" name="object 4439"/>
            <p:cNvSpPr/>
            <p:nvPr/>
          </p:nvSpPr>
          <p:spPr>
            <a:xfrm>
              <a:off x="7977251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0" name="object 4440"/>
            <p:cNvSpPr/>
            <p:nvPr/>
          </p:nvSpPr>
          <p:spPr>
            <a:xfrm>
              <a:off x="7960867" y="323316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1" name="object 4441"/>
            <p:cNvSpPr/>
            <p:nvPr/>
          </p:nvSpPr>
          <p:spPr>
            <a:xfrm>
              <a:off x="7955279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2" name="object 4442"/>
            <p:cNvSpPr/>
            <p:nvPr/>
          </p:nvSpPr>
          <p:spPr>
            <a:xfrm>
              <a:off x="7938896" y="323316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3" name="object 4443"/>
            <p:cNvSpPr/>
            <p:nvPr/>
          </p:nvSpPr>
          <p:spPr>
            <a:xfrm>
              <a:off x="7927911" y="32331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4" name="object 4444"/>
            <p:cNvSpPr/>
            <p:nvPr/>
          </p:nvSpPr>
          <p:spPr>
            <a:xfrm>
              <a:off x="7920863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5" name="object 4445"/>
            <p:cNvSpPr/>
            <p:nvPr/>
          </p:nvSpPr>
          <p:spPr>
            <a:xfrm>
              <a:off x="7916164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6" name="object 4446"/>
            <p:cNvSpPr/>
            <p:nvPr/>
          </p:nvSpPr>
          <p:spPr>
            <a:xfrm>
              <a:off x="7905940" y="32331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7" name="object 4447"/>
            <p:cNvSpPr/>
            <p:nvPr/>
          </p:nvSpPr>
          <p:spPr>
            <a:xfrm>
              <a:off x="7899653" y="322808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8" name="object 4448"/>
            <p:cNvSpPr/>
            <p:nvPr/>
          </p:nvSpPr>
          <p:spPr>
            <a:xfrm>
              <a:off x="7991347" y="3232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9" name="object 4449"/>
            <p:cNvSpPr/>
            <p:nvPr/>
          </p:nvSpPr>
          <p:spPr>
            <a:xfrm>
              <a:off x="7970265" y="322808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0" name="object 4450"/>
            <p:cNvSpPr/>
            <p:nvPr/>
          </p:nvSpPr>
          <p:spPr>
            <a:xfrm>
              <a:off x="7963153" y="3232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1" name="object 4451"/>
            <p:cNvSpPr/>
            <p:nvPr/>
          </p:nvSpPr>
          <p:spPr>
            <a:xfrm>
              <a:off x="7952994" y="32280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2" name="object 4452"/>
            <p:cNvSpPr/>
            <p:nvPr/>
          </p:nvSpPr>
          <p:spPr>
            <a:xfrm>
              <a:off x="7942008" y="32280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3" name="object 4453"/>
            <p:cNvSpPr/>
            <p:nvPr/>
          </p:nvSpPr>
          <p:spPr>
            <a:xfrm>
              <a:off x="7931022" y="32280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4" name="object 4454"/>
            <p:cNvSpPr/>
            <p:nvPr/>
          </p:nvSpPr>
          <p:spPr>
            <a:xfrm>
              <a:off x="7918450" y="322808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5" name="object 4455"/>
            <p:cNvSpPr/>
            <p:nvPr/>
          </p:nvSpPr>
          <p:spPr>
            <a:xfrm>
              <a:off x="7902828" y="322808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6" name="object 4456"/>
            <p:cNvSpPr/>
            <p:nvPr/>
          </p:nvSpPr>
          <p:spPr>
            <a:xfrm>
              <a:off x="7994522" y="3226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7" name="object 4457"/>
            <p:cNvSpPr/>
            <p:nvPr/>
          </p:nvSpPr>
          <p:spPr>
            <a:xfrm>
              <a:off x="7988300" y="3226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8" name="object 4458"/>
            <p:cNvSpPr/>
            <p:nvPr/>
          </p:nvSpPr>
          <p:spPr>
            <a:xfrm>
              <a:off x="7978076" y="32214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9" name="object 4459"/>
            <p:cNvSpPr/>
            <p:nvPr/>
          </p:nvSpPr>
          <p:spPr>
            <a:xfrm>
              <a:off x="7960867" y="32214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0" name="object 4460"/>
            <p:cNvSpPr/>
            <p:nvPr/>
          </p:nvSpPr>
          <p:spPr>
            <a:xfrm>
              <a:off x="7955279" y="3226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1" name="object 4461"/>
            <p:cNvSpPr/>
            <p:nvPr/>
          </p:nvSpPr>
          <p:spPr>
            <a:xfrm>
              <a:off x="7938896" y="32214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2" name="object 4462"/>
            <p:cNvSpPr/>
            <p:nvPr/>
          </p:nvSpPr>
          <p:spPr>
            <a:xfrm>
              <a:off x="7927911" y="32214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3" name="object 4463"/>
            <p:cNvSpPr/>
            <p:nvPr/>
          </p:nvSpPr>
          <p:spPr>
            <a:xfrm>
              <a:off x="7920863" y="3226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4" name="object 4464"/>
            <p:cNvSpPr/>
            <p:nvPr/>
          </p:nvSpPr>
          <p:spPr>
            <a:xfrm>
              <a:off x="7916164" y="3226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5" name="object 4465"/>
            <p:cNvSpPr/>
            <p:nvPr/>
          </p:nvSpPr>
          <p:spPr>
            <a:xfrm>
              <a:off x="7905940" y="32214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6" name="object 4466"/>
            <p:cNvSpPr/>
            <p:nvPr/>
          </p:nvSpPr>
          <p:spPr>
            <a:xfrm>
              <a:off x="7899653" y="321640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5079"/>
                  </a:moveTo>
                  <a:lnTo>
                    <a:pt x="0" y="14224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7" name="object 4467"/>
            <p:cNvSpPr/>
            <p:nvPr/>
          </p:nvSpPr>
          <p:spPr>
            <a:xfrm>
              <a:off x="7991347" y="32209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8" name="object 4468"/>
            <p:cNvSpPr/>
            <p:nvPr/>
          </p:nvSpPr>
          <p:spPr>
            <a:xfrm>
              <a:off x="7970265" y="321640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9" name="object 4469"/>
            <p:cNvSpPr/>
            <p:nvPr/>
          </p:nvSpPr>
          <p:spPr>
            <a:xfrm>
              <a:off x="7963153" y="32209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0" name="object 4470"/>
            <p:cNvSpPr/>
            <p:nvPr/>
          </p:nvSpPr>
          <p:spPr>
            <a:xfrm>
              <a:off x="7952994" y="3216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1" name="object 4471"/>
            <p:cNvSpPr/>
            <p:nvPr/>
          </p:nvSpPr>
          <p:spPr>
            <a:xfrm>
              <a:off x="7942008" y="3216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2" name="object 4472"/>
            <p:cNvSpPr/>
            <p:nvPr/>
          </p:nvSpPr>
          <p:spPr>
            <a:xfrm>
              <a:off x="7931022" y="3216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3" name="object 4473"/>
            <p:cNvSpPr/>
            <p:nvPr/>
          </p:nvSpPr>
          <p:spPr>
            <a:xfrm>
              <a:off x="7918450" y="32164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4" name="object 4474"/>
            <p:cNvSpPr/>
            <p:nvPr/>
          </p:nvSpPr>
          <p:spPr>
            <a:xfrm>
              <a:off x="7902828" y="32164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5" name="object 4475"/>
            <p:cNvSpPr/>
            <p:nvPr/>
          </p:nvSpPr>
          <p:spPr>
            <a:xfrm>
              <a:off x="7994522" y="3214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6" name="object 4476"/>
            <p:cNvSpPr/>
            <p:nvPr/>
          </p:nvSpPr>
          <p:spPr>
            <a:xfrm>
              <a:off x="7988300" y="3214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7" name="object 4477"/>
            <p:cNvSpPr/>
            <p:nvPr/>
          </p:nvSpPr>
          <p:spPr>
            <a:xfrm>
              <a:off x="7978076" y="3209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8" name="object 4478"/>
            <p:cNvSpPr/>
            <p:nvPr/>
          </p:nvSpPr>
          <p:spPr>
            <a:xfrm>
              <a:off x="7960867" y="32096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9" name="object 4479"/>
            <p:cNvSpPr/>
            <p:nvPr/>
          </p:nvSpPr>
          <p:spPr>
            <a:xfrm>
              <a:off x="7955279" y="3214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0" name="object 4480"/>
            <p:cNvSpPr/>
            <p:nvPr/>
          </p:nvSpPr>
          <p:spPr>
            <a:xfrm>
              <a:off x="7938896" y="32096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1" name="object 4481"/>
            <p:cNvSpPr/>
            <p:nvPr/>
          </p:nvSpPr>
          <p:spPr>
            <a:xfrm>
              <a:off x="7927911" y="3209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2" name="object 4482"/>
            <p:cNvSpPr/>
            <p:nvPr/>
          </p:nvSpPr>
          <p:spPr>
            <a:xfrm>
              <a:off x="7920863" y="3214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3" name="object 4483"/>
            <p:cNvSpPr/>
            <p:nvPr/>
          </p:nvSpPr>
          <p:spPr>
            <a:xfrm>
              <a:off x="7916164" y="32142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4" name="object 4484"/>
            <p:cNvSpPr/>
            <p:nvPr/>
          </p:nvSpPr>
          <p:spPr>
            <a:xfrm>
              <a:off x="7905940" y="32096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5" name="object 4485"/>
            <p:cNvSpPr/>
            <p:nvPr/>
          </p:nvSpPr>
          <p:spPr>
            <a:xfrm>
              <a:off x="7899653" y="320471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2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6" name="object 4486"/>
            <p:cNvSpPr/>
            <p:nvPr/>
          </p:nvSpPr>
          <p:spPr>
            <a:xfrm>
              <a:off x="7991347" y="320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7" name="object 4487"/>
            <p:cNvSpPr/>
            <p:nvPr/>
          </p:nvSpPr>
          <p:spPr>
            <a:xfrm>
              <a:off x="7970265" y="320471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8" name="object 4488"/>
            <p:cNvSpPr/>
            <p:nvPr/>
          </p:nvSpPr>
          <p:spPr>
            <a:xfrm>
              <a:off x="7963153" y="3209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9" name="object 4489"/>
            <p:cNvSpPr/>
            <p:nvPr/>
          </p:nvSpPr>
          <p:spPr>
            <a:xfrm>
              <a:off x="7952994" y="320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0" name="object 4490"/>
            <p:cNvSpPr/>
            <p:nvPr/>
          </p:nvSpPr>
          <p:spPr>
            <a:xfrm>
              <a:off x="7942008" y="320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1" name="object 4491"/>
            <p:cNvSpPr/>
            <p:nvPr/>
          </p:nvSpPr>
          <p:spPr>
            <a:xfrm>
              <a:off x="7931022" y="32047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2" name="object 4492"/>
            <p:cNvSpPr/>
            <p:nvPr/>
          </p:nvSpPr>
          <p:spPr>
            <a:xfrm>
              <a:off x="7918450" y="320471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3" name="object 4493"/>
            <p:cNvSpPr/>
            <p:nvPr/>
          </p:nvSpPr>
          <p:spPr>
            <a:xfrm>
              <a:off x="7902828" y="320471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4" name="object 4494"/>
            <p:cNvSpPr/>
            <p:nvPr/>
          </p:nvSpPr>
          <p:spPr>
            <a:xfrm>
              <a:off x="7994522" y="3202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5" name="object 4495"/>
            <p:cNvSpPr/>
            <p:nvPr/>
          </p:nvSpPr>
          <p:spPr>
            <a:xfrm>
              <a:off x="7988300" y="3202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6" name="object 4496"/>
            <p:cNvSpPr/>
            <p:nvPr/>
          </p:nvSpPr>
          <p:spPr>
            <a:xfrm>
              <a:off x="7978076" y="3197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7" name="object 4497"/>
            <p:cNvSpPr/>
            <p:nvPr/>
          </p:nvSpPr>
          <p:spPr>
            <a:xfrm>
              <a:off x="7960867" y="319798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8" name="object 4498"/>
            <p:cNvSpPr/>
            <p:nvPr/>
          </p:nvSpPr>
          <p:spPr>
            <a:xfrm>
              <a:off x="7955279" y="3202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9" name="object 4499"/>
            <p:cNvSpPr/>
            <p:nvPr/>
          </p:nvSpPr>
          <p:spPr>
            <a:xfrm>
              <a:off x="7938896" y="319798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0" name="object 4500"/>
            <p:cNvSpPr/>
            <p:nvPr/>
          </p:nvSpPr>
          <p:spPr>
            <a:xfrm>
              <a:off x="7927911" y="3197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1" name="object 4501"/>
            <p:cNvSpPr/>
            <p:nvPr/>
          </p:nvSpPr>
          <p:spPr>
            <a:xfrm>
              <a:off x="7920863" y="3202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2" name="object 4502"/>
            <p:cNvSpPr/>
            <p:nvPr/>
          </p:nvSpPr>
          <p:spPr>
            <a:xfrm>
              <a:off x="7916164" y="32025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3" name="object 4503"/>
            <p:cNvSpPr/>
            <p:nvPr/>
          </p:nvSpPr>
          <p:spPr>
            <a:xfrm>
              <a:off x="7905940" y="31979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4" name="object 4504"/>
            <p:cNvSpPr/>
            <p:nvPr/>
          </p:nvSpPr>
          <p:spPr>
            <a:xfrm>
              <a:off x="7899653" y="319303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5">
                  <a:moveTo>
                    <a:pt x="0" y="4953"/>
                  </a:moveTo>
                  <a:lnTo>
                    <a:pt x="0" y="14097"/>
                  </a:lnTo>
                </a:path>
                <a:path w="97790" h="1460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5" name="object 4505"/>
            <p:cNvSpPr/>
            <p:nvPr/>
          </p:nvSpPr>
          <p:spPr>
            <a:xfrm>
              <a:off x="7991347" y="319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6" name="object 4506"/>
            <p:cNvSpPr/>
            <p:nvPr/>
          </p:nvSpPr>
          <p:spPr>
            <a:xfrm>
              <a:off x="7970265" y="319303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7" name="object 4507"/>
            <p:cNvSpPr/>
            <p:nvPr/>
          </p:nvSpPr>
          <p:spPr>
            <a:xfrm>
              <a:off x="7963153" y="31976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8" name="object 4508"/>
            <p:cNvSpPr/>
            <p:nvPr/>
          </p:nvSpPr>
          <p:spPr>
            <a:xfrm>
              <a:off x="7952994" y="319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9" name="object 4509"/>
            <p:cNvSpPr/>
            <p:nvPr/>
          </p:nvSpPr>
          <p:spPr>
            <a:xfrm>
              <a:off x="7942008" y="319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0" name="object 4510"/>
            <p:cNvSpPr/>
            <p:nvPr/>
          </p:nvSpPr>
          <p:spPr>
            <a:xfrm>
              <a:off x="7931022" y="31930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1" name="object 4511"/>
            <p:cNvSpPr/>
            <p:nvPr/>
          </p:nvSpPr>
          <p:spPr>
            <a:xfrm>
              <a:off x="7918450" y="319303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2" name="object 4512"/>
            <p:cNvSpPr/>
            <p:nvPr/>
          </p:nvSpPr>
          <p:spPr>
            <a:xfrm>
              <a:off x="7902828" y="31930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3" name="object 4513"/>
            <p:cNvSpPr/>
            <p:nvPr/>
          </p:nvSpPr>
          <p:spPr>
            <a:xfrm>
              <a:off x="7994522" y="3190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4" name="object 4514"/>
            <p:cNvSpPr/>
            <p:nvPr/>
          </p:nvSpPr>
          <p:spPr>
            <a:xfrm>
              <a:off x="7988300" y="3190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5" name="object 4515"/>
            <p:cNvSpPr/>
            <p:nvPr/>
          </p:nvSpPr>
          <p:spPr>
            <a:xfrm>
              <a:off x="7978076" y="3186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6" name="object 4516"/>
            <p:cNvSpPr/>
            <p:nvPr/>
          </p:nvSpPr>
          <p:spPr>
            <a:xfrm>
              <a:off x="7960867" y="31863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7" name="object 4517"/>
            <p:cNvSpPr/>
            <p:nvPr/>
          </p:nvSpPr>
          <p:spPr>
            <a:xfrm>
              <a:off x="7955279" y="3190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8" name="object 4518"/>
            <p:cNvSpPr/>
            <p:nvPr/>
          </p:nvSpPr>
          <p:spPr>
            <a:xfrm>
              <a:off x="7938896" y="31863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9" name="object 4519"/>
            <p:cNvSpPr/>
            <p:nvPr/>
          </p:nvSpPr>
          <p:spPr>
            <a:xfrm>
              <a:off x="7927911" y="3186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0" name="object 4520"/>
            <p:cNvSpPr/>
            <p:nvPr/>
          </p:nvSpPr>
          <p:spPr>
            <a:xfrm>
              <a:off x="7920863" y="3190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1" name="object 4521"/>
            <p:cNvSpPr/>
            <p:nvPr/>
          </p:nvSpPr>
          <p:spPr>
            <a:xfrm>
              <a:off x="7916164" y="31908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2" name="object 4522"/>
            <p:cNvSpPr/>
            <p:nvPr/>
          </p:nvSpPr>
          <p:spPr>
            <a:xfrm>
              <a:off x="7905940" y="3186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3" name="object 4523"/>
            <p:cNvSpPr/>
            <p:nvPr/>
          </p:nvSpPr>
          <p:spPr>
            <a:xfrm>
              <a:off x="7899653" y="317957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4" name="object 4524"/>
            <p:cNvSpPr/>
            <p:nvPr/>
          </p:nvSpPr>
          <p:spPr>
            <a:xfrm>
              <a:off x="7991347" y="3184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5" name="object 4525"/>
            <p:cNvSpPr/>
            <p:nvPr/>
          </p:nvSpPr>
          <p:spPr>
            <a:xfrm>
              <a:off x="7970265" y="317957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6" name="object 4526"/>
            <p:cNvSpPr/>
            <p:nvPr/>
          </p:nvSpPr>
          <p:spPr>
            <a:xfrm>
              <a:off x="7963153" y="31841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7" name="object 4527"/>
            <p:cNvSpPr/>
            <p:nvPr/>
          </p:nvSpPr>
          <p:spPr>
            <a:xfrm>
              <a:off x="7952994" y="3179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8" name="object 4528"/>
            <p:cNvSpPr/>
            <p:nvPr/>
          </p:nvSpPr>
          <p:spPr>
            <a:xfrm>
              <a:off x="7942008" y="3179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9" name="object 4529"/>
            <p:cNvSpPr/>
            <p:nvPr/>
          </p:nvSpPr>
          <p:spPr>
            <a:xfrm>
              <a:off x="7931022" y="3179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0" name="object 4530"/>
            <p:cNvSpPr/>
            <p:nvPr/>
          </p:nvSpPr>
          <p:spPr>
            <a:xfrm>
              <a:off x="7918450" y="317957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1" name="object 4531"/>
            <p:cNvSpPr/>
            <p:nvPr/>
          </p:nvSpPr>
          <p:spPr>
            <a:xfrm>
              <a:off x="7902828" y="31795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2" name="object 4532"/>
            <p:cNvSpPr/>
            <p:nvPr/>
          </p:nvSpPr>
          <p:spPr>
            <a:xfrm>
              <a:off x="7994522" y="3179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3" name="object 4533"/>
            <p:cNvSpPr/>
            <p:nvPr/>
          </p:nvSpPr>
          <p:spPr>
            <a:xfrm>
              <a:off x="7988300" y="3179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4" name="object 4534"/>
            <p:cNvSpPr/>
            <p:nvPr/>
          </p:nvSpPr>
          <p:spPr>
            <a:xfrm>
              <a:off x="7978076" y="31746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5" name="object 4535"/>
            <p:cNvSpPr/>
            <p:nvPr/>
          </p:nvSpPr>
          <p:spPr>
            <a:xfrm>
              <a:off x="7960867" y="31746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6" name="object 4536"/>
            <p:cNvSpPr/>
            <p:nvPr/>
          </p:nvSpPr>
          <p:spPr>
            <a:xfrm>
              <a:off x="7955279" y="3179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7" name="object 4537"/>
            <p:cNvSpPr/>
            <p:nvPr/>
          </p:nvSpPr>
          <p:spPr>
            <a:xfrm>
              <a:off x="7938896" y="31746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8" name="object 4538"/>
            <p:cNvSpPr/>
            <p:nvPr/>
          </p:nvSpPr>
          <p:spPr>
            <a:xfrm>
              <a:off x="7927911" y="31746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9" name="object 4539"/>
            <p:cNvSpPr/>
            <p:nvPr/>
          </p:nvSpPr>
          <p:spPr>
            <a:xfrm>
              <a:off x="7920863" y="3179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0" name="object 4540"/>
            <p:cNvSpPr/>
            <p:nvPr/>
          </p:nvSpPr>
          <p:spPr>
            <a:xfrm>
              <a:off x="7916164" y="3179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1" name="object 4541"/>
            <p:cNvSpPr/>
            <p:nvPr/>
          </p:nvSpPr>
          <p:spPr>
            <a:xfrm>
              <a:off x="7905940" y="31746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2" name="object 4542"/>
            <p:cNvSpPr/>
            <p:nvPr/>
          </p:nvSpPr>
          <p:spPr>
            <a:xfrm>
              <a:off x="7899653" y="316788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3" name="object 4543"/>
            <p:cNvSpPr/>
            <p:nvPr/>
          </p:nvSpPr>
          <p:spPr>
            <a:xfrm>
              <a:off x="7991347" y="3172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4" name="object 4544"/>
            <p:cNvSpPr/>
            <p:nvPr/>
          </p:nvSpPr>
          <p:spPr>
            <a:xfrm>
              <a:off x="7970265" y="316788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5" name="object 4545"/>
            <p:cNvSpPr/>
            <p:nvPr/>
          </p:nvSpPr>
          <p:spPr>
            <a:xfrm>
              <a:off x="7963153" y="3172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6" name="object 4546"/>
            <p:cNvSpPr/>
            <p:nvPr/>
          </p:nvSpPr>
          <p:spPr>
            <a:xfrm>
              <a:off x="7952994" y="3167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7" name="object 4547"/>
            <p:cNvSpPr/>
            <p:nvPr/>
          </p:nvSpPr>
          <p:spPr>
            <a:xfrm>
              <a:off x="7942008" y="3167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8" name="object 4548"/>
            <p:cNvSpPr/>
            <p:nvPr/>
          </p:nvSpPr>
          <p:spPr>
            <a:xfrm>
              <a:off x="7931022" y="31678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9" name="object 4549"/>
            <p:cNvSpPr/>
            <p:nvPr/>
          </p:nvSpPr>
          <p:spPr>
            <a:xfrm>
              <a:off x="7918450" y="316788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0" name="object 4550"/>
            <p:cNvSpPr/>
            <p:nvPr/>
          </p:nvSpPr>
          <p:spPr>
            <a:xfrm>
              <a:off x="7902828" y="31678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1" name="object 4551"/>
            <p:cNvSpPr/>
            <p:nvPr/>
          </p:nvSpPr>
          <p:spPr>
            <a:xfrm>
              <a:off x="7994522" y="31675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2" name="object 4552"/>
            <p:cNvSpPr/>
            <p:nvPr/>
          </p:nvSpPr>
          <p:spPr>
            <a:xfrm>
              <a:off x="7988300" y="31675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3" name="object 4553"/>
            <p:cNvSpPr/>
            <p:nvPr/>
          </p:nvSpPr>
          <p:spPr>
            <a:xfrm>
              <a:off x="7978076" y="31629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4" name="object 4554"/>
            <p:cNvSpPr/>
            <p:nvPr/>
          </p:nvSpPr>
          <p:spPr>
            <a:xfrm>
              <a:off x="7960867" y="316293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5" name="object 4555"/>
            <p:cNvSpPr/>
            <p:nvPr/>
          </p:nvSpPr>
          <p:spPr>
            <a:xfrm>
              <a:off x="7955279" y="31675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6" name="object 4556"/>
            <p:cNvSpPr/>
            <p:nvPr/>
          </p:nvSpPr>
          <p:spPr>
            <a:xfrm>
              <a:off x="7938896" y="316293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7" name="object 4557"/>
            <p:cNvSpPr/>
            <p:nvPr/>
          </p:nvSpPr>
          <p:spPr>
            <a:xfrm>
              <a:off x="7927911" y="31629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8" name="object 4558"/>
            <p:cNvSpPr/>
            <p:nvPr/>
          </p:nvSpPr>
          <p:spPr>
            <a:xfrm>
              <a:off x="7920863" y="31675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9" name="object 4559"/>
            <p:cNvSpPr/>
            <p:nvPr/>
          </p:nvSpPr>
          <p:spPr>
            <a:xfrm>
              <a:off x="7916164" y="31675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0" name="object 4560"/>
            <p:cNvSpPr/>
            <p:nvPr/>
          </p:nvSpPr>
          <p:spPr>
            <a:xfrm>
              <a:off x="7905940" y="31629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1" name="object 4561"/>
            <p:cNvSpPr/>
            <p:nvPr/>
          </p:nvSpPr>
          <p:spPr>
            <a:xfrm>
              <a:off x="7899653" y="315620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2" name="object 4562"/>
            <p:cNvSpPr/>
            <p:nvPr/>
          </p:nvSpPr>
          <p:spPr>
            <a:xfrm>
              <a:off x="7991347" y="31607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3" name="object 4563"/>
            <p:cNvSpPr/>
            <p:nvPr/>
          </p:nvSpPr>
          <p:spPr>
            <a:xfrm>
              <a:off x="7970265" y="315620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4" name="object 4564"/>
            <p:cNvSpPr/>
            <p:nvPr/>
          </p:nvSpPr>
          <p:spPr>
            <a:xfrm>
              <a:off x="7963153" y="31607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5" name="object 4565"/>
            <p:cNvSpPr/>
            <p:nvPr/>
          </p:nvSpPr>
          <p:spPr>
            <a:xfrm>
              <a:off x="7952994" y="3156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6" name="object 4566"/>
            <p:cNvSpPr/>
            <p:nvPr/>
          </p:nvSpPr>
          <p:spPr>
            <a:xfrm>
              <a:off x="7942008" y="3156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7" name="object 4567"/>
            <p:cNvSpPr/>
            <p:nvPr/>
          </p:nvSpPr>
          <p:spPr>
            <a:xfrm>
              <a:off x="7931022" y="31562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8" name="object 4568"/>
            <p:cNvSpPr/>
            <p:nvPr/>
          </p:nvSpPr>
          <p:spPr>
            <a:xfrm>
              <a:off x="7918450" y="315620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9" name="object 4569"/>
            <p:cNvSpPr/>
            <p:nvPr/>
          </p:nvSpPr>
          <p:spPr>
            <a:xfrm>
              <a:off x="7902828" y="31562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0" name="object 4570"/>
            <p:cNvSpPr/>
            <p:nvPr/>
          </p:nvSpPr>
          <p:spPr>
            <a:xfrm>
              <a:off x="7994522" y="31558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1" name="object 4571"/>
            <p:cNvSpPr/>
            <p:nvPr/>
          </p:nvSpPr>
          <p:spPr>
            <a:xfrm>
              <a:off x="7988300" y="31558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2" name="object 4572"/>
            <p:cNvSpPr/>
            <p:nvPr/>
          </p:nvSpPr>
          <p:spPr>
            <a:xfrm>
              <a:off x="7978076" y="31512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3" name="object 4573"/>
            <p:cNvSpPr/>
            <p:nvPr/>
          </p:nvSpPr>
          <p:spPr>
            <a:xfrm>
              <a:off x="7902828" y="3151251"/>
              <a:ext cx="69215" cy="181610"/>
            </a:xfrm>
            <a:custGeom>
              <a:avLst/>
              <a:gdLst/>
              <a:ahLst/>
              <a:cxnLst/>
              <a:rect l="l" t="t" r="r" b="b"/>
              <a:pathLst>
                <a:path w="69215" h="181610">
                  <a:moveTo>
                    <a:pt x="68961" y="0"/>
                  </a:moveTo>
                  <a:lnTo>
                    <a:pt x="68961" y="9144"/>
                  </a:lnTo>
                </a:path>
                <a:path w="69215" h="181610">
                  <a:moveTo>
                    <a:pt x="64261" y="0"/>
                  </a:moveTo>
                  <a:lnTo>
                    <a:pt x="64261" y="9144"/>
                  </a:lnTo>
                </a:path>
                <a:path w="69215" h="181610">
                  <a:moveTo>
                    <a:pt x="58038" y="0"/>
                  </a:moveTo>
                  <a:lnTo>
                    <a:pt x="58038" y="9144"/>
                  </a:lnTo>
                </a:path>
                <a:path w="69215" h="181610">
                  <a:moveTo>
                    <a:pt x="0" y="172212"/>
                  </a:moveTo>
                  <a:lnTo>
                    <a:pt x="0" y="181356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4" name="object 4574"/>
            <p:cNvSpPr/>
            <p:nvPr/>
          </p:nvSpPr>
          <p:spPr>
            <a:xfrm>
              <a:off x="7994522" y="3321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5" name="object 4575"/>
            <p:cNvSpPr/>
            <p:nvPr/>
          </p:nvSpPr>
          <p:spPr>
            <a:xfrm>
              <a:off x="7988300" y="3321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6" name="object 4576"/>
            <p:cNvSpPr/>
            <p:nvPr/>
          </p:nvSpPr>
          <p:spPr>
            <a:xfrm>
              <a:off x="7978076" y="3316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7" name="object 4577"/>
            <p:cNvSpPr/>
            <p:nvPr/>
          </p:nvSpPr>
          <p:spPr>
            <a:xfrm>
              <a:off x="7960867" y="33167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8" name="object 4578"/>
            <p:cNvSpPr/>
            <p:nvPr/>
          </p:nvSpPr>
          <p:spPr>
            <a:xfrm>
              <a:off x="7955279" y="3321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9" name="object 4579"/>
            <p:cNvSpPr/>
            <p:nvPr/>
          </p:nvSpPr>
          <p:spPr>
            <a:xfrm>
              <a:off x="7938896" y="33167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0" name="object 4580"/>
            <p:cNvSpPr/>
            <p:nvPr/>
          </p:nvSpPr>
          <p:spPr>
            <a:xfrm>
              <a:off x="7927911" y="3316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1" name="object 4581"/>
            <p:cNvSpPr/>
            <p:nvPr/>
          </p:nvSpPr>
          <p:spPr>
            <a:xfrm>
              <a:off x="7920863" y="3321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2" name="object 4582"/>
            <p:cNvSpPr/>
            <p:nvPr/>
          </p:nvSpPr>
          <p:spPr>
            <a:xfrm>
              <a:off x="7916164" y="33213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3" name="object 4583"/>
            <p:cNvSpPr/>
            <p:nvPr/>
          </p:nvSpPr>
          <p:spPr>
            <a:xfrm>
              <a:off x="7905940" y="33167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4" name="object 4584"/>
            <p:cNvSpPr/>
            <p:nvPr/>
          </p:nvSpPr>
          <p:spPr>
            <a:xfrm>
              <a:off x="7899653" y="331177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5" name="object 4585"/>
            <p:cNvSpPr/>
            <p:nvPr/>
          </p:nvSpPr>
          <p:spPr>
            <a:xfrm>
              <a:off x="7991347" y="3316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6" name="object 4586"/>
            <p:cNvSpPr/>
            <p:nvPr/>
          </p:nvSpPr>
          <p:spPr>
            <a:xfrm>
              <a:off x="7970265" y="331177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7" name="object 4587"/>
            <p:cNvSpPr/>
            <p:nvPr/>
          </p:nvSpPr>
          <p:spPr>
            <a:xfrm>
              <a:off x="7963153" y="33163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8" name="object 4588"/>
            <p:cNvSpPr/>
            <p:nvPr/>
          </p:nvSpPr>
          <p:spPr>
            <a:xfrm>
              <a:off x="7952994" y="331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9" name="object 4589"/>
            <p:cNvSpPr/>
            <p:nvPr/>
          </p:nvSpPr>
          <p:spPr>
            <a:xfrm>
              <a:off x="7942008" y="331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0" name="object 4590"/>
            <p:cNvSpPr/>
            <p:nvPr/>
          </p:nvSpPr>
          <p:spPr>
            <a:xfrm>
              <a:off x="7931022" y="33117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1" name="object 4591"/>
            <p:cNvSpPr/>
            <p:nvPr/>
          </p:nvSpPr>
          <p:spPr>
            <a:xfrm>
              <a:off x="7918450" y="331177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2" name="object 4592"/>
            <p:cNvSpPr/>
            <p:nvPr/>
          </p:nvSpPr>
          <p:spPr>
            <a:xfrm>
              <a:off x="7902828" y="33117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3" name="object 4593"/>
            <p:cNvSpPr/>
            <p:nvPr/>
          </p:nvSpPr>
          <p:spPr>
            <a:xfrm>
              <a:off x="7994522" y="3309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4" name="object 4594"/>
            <p:cNvSpPr/>
            <p:nvPr/>
          </p:nvSpPr>
          <p:spPr>
            <a:xfrm>
              <a:off x="7988300" y="3309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5" name="object 4595"/>
            <p:cNvSpPr/>
            <p:nvPr/>
          </p:nvSpPr>
          <p:spPr>
            <a:xfrm>
              <a:off x="7978076" y="330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6" name="object 4596"/>
            <p:cNvSpPr/>
            <p:nvPr/>
          </p:nvSpPr>
          <p:spPr>
            <a:xfrm>
              <a:off x="7960867" y="33050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7" name="object 4597"/>
            <p:cNvSpPr/>
            <p:nvPr/>
          </p:nvSpPr>
          <p:spPr>
            <a:xfrm>
              <a:off x="7955279" y="3309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8" name="object 4598"/>
            <p:cNvSpPr/>
            <p:nvPr/>
          </p:nvSpPr>
          <p:spPr>
            <a:xfrm>
              <a:off x="7938896" y="33050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9" name="object 4599"/>
            <p:cNvSpPr/>
            <p:nvPr/>
          </p:nvSpPr>
          <p:spPr>
            <a:xfrm>
              <a:off x="7927911" y="330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0" name="object 4600"/>
            <p:cNvSpPr/>
            <p:nvPr/>
          </p:nvSpPr>
          <p:spPr>
            <a:xfrm>
              <a:off x="7920863" y="3309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1" name="object 4601"/>
            <p:cNvSpPr/>
            <p:nvPr/>
          </p:nvSpPr>
          <p:spPr>
            <a:xfrm>
              <a:off x="7916164" y="3309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2" name="object 4602"/>
            <p:cNvSpPr/>
            <p:nvPr/>
          </p:nvSpPr>
          <p:spPr>
            <a:xfrm>
              <a:off x="7905940" y="3305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3" name="object 4603"/>
            <p:cNvSpPr/>
            <p:nvPr/>
          </p:nvSpPr>
          <p:spPr>
            <a:xfrm>
              <a:off x="7899653" y="329996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4" name="object 4604"/>
            <p:cNvSpPr/>
            <p:nvPr/>
          </p:nvSpPr>
          <p:spPr>
            <a:xfrm>
              <a:off x="7991347" y="3304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5" name="object 4605"/>
            <p:cNvSpPr/>
            <p:nvPr/>
          </p:nvSpPr>
          <p:spPr>
            <a:xfrm>
              <a:off x="7970265" y="329996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6" name="object 4606"/>
            <p:cNvSpPr/>
            <p:nvPr/>
          </p:nvSpPr>
          <p:spPr>
            <a:xfrm>
              <a:off x="7963153" y="3304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7" name="object 4607"/>
            <p:cNvSpPr/>
            <p:nvPr/>
          </p:nvSpPr>
          <p:spPr>
            <a:xfrm>
              <a:off x="7952994" y="3299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8" name="object 4608"/>
            <p:cNvSpPr/>
            <p:nvPr/>
          </p:nvSpPr>
          <p:spPr>
            <a:xfrm>
              <a:off x="7942008" y="3299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9" name="object 4609"/>
            <p:cNvSpPr/>
            <p:nvPr/>
          </p:nvSpPr>
          <p:spPr>
            <a:xfrm>
              <a:off x="7931022" y="3299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0" name="object 4610"/>
            <p:cNvSpPr/>
            <p:nvPr/>
          </p:nvSpPr>
          <p:spPr>
            <a:xfrm>
              <a:off x="7918450" y="329996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1" name="object 4611"/>
            <p:cNvSpPr/>
            <p:nvPr/>
          </p:nvSpPr>
          <p:spPr>
            <a:xfrm>
              <a:off x="7902828" y="32999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2" name="object 4612"/>
            <p:cNvSpPr/>
            <p:nvPr/>
          </p:nvSpPr>
          <p:spPr>
            <a:xfrm>
              <a:off x="7994522" y="3297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3" name="object 4613"/>
            <p:cNvSpPr/>
            <p:nvPr/>
          </p:nvSpPr>
          <p:spPr>
            <a:xfrm>
              <a:off x="7988300" y="3297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4" name="object 4614"/>
            <p:cNvSpPr/>
            <p:nvPr/>
          </p:nvSpPr>
          <p:spPr>
            <a:xfrm>
              <a:off x="7978076" y="3293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5" name="object 4615"/>
            <p:cNvSpPr/>
            <p:nvPr/>
          </p:nvSpPr>
          <p:spPr>
            <a:xfrm>
              <a:off x="7960867" y="32933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6" name="object 4616"/>
            <p:cNvSpPr/>
            <p:nvPr/>
          </p:nvSpPr>
          <p:spPr>
            <a:xfrm>
              <a:off x="7955279" y="3297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7" name="object 4617"/>
            <p:cNvSpPr/>
            <p:nvPr/>
          </p:nvSpPr>
          <p:spPr>
            <a:xfrm>
              <a:off x="7938896" y="32933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8" name="object 4618"/>
            <p:cNvSpPr/>
            <p:nvPr/>
          </p:nvSpPr>
          <p:spPr>
            <a:xfrm>
              <a:off x="7927911" y="3293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9" name="object 4619"/>
            <p:cNvSpPr/>
            <p:nvPr/>
          </p:nvSpPr>
          <p:spPr>
            <a:xfrm>
              <a:off x="7920863" y="3297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0" name="object 4620"/>
            <p:cNvSpPr/>
            <p:nvPr/>
          </p:nvSpPr>
          <p:spPr>
            <a:xfrm>
              <a:off x="7916164" y="3297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1" name="object 4621"/>
            <p:cNvSpPr/>
            <p:nvPr/>
          </p:nvSpPr>
          <p:spPr>
            <a:xfrm>
              <a:off x="7905940" y="3293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2" name="object 4622"/>
            <p:cNvSpPr/>
            <p:nvPr/>
          </p:nvSpPr>
          <p:spPr>
            <a:xfrm>
              <a:off x="7899653" y="328828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3" name="object 4623"/>
            <p:cNvSpPr/>
            <p:nvPr/>
          </p:nvSpPr>
          <p:spPr>
            <a:xfrm>
              <a:off x="7991347" y="3292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4" name="object 4624"/>
            <p:cNvSpPr/>
            <p:nvPr/>
          </p:nvSpPr>
          <p:spPr>
            <a:xfrm>
              <a:off x="7970265" y="328828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5" name="object 4625"/>
            <p:cNvSpPr/>
            <p:nvPr/>
          </p:nvSpPr>
          <p:spPr>
            <a:xfrm>
              <a:off x="7963153" y="3292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6" name="object 4626"/>
            <p:cNvSpPr/>
            <p:nvPr/>
          </p:nvSpPr>
          <p:spPr>
            <a:xfrm>
              <a:off x="7952994" y="3288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7" name="object 4627"/>
            <p:cNvSpPr/>
            <p:nvPr/>
          </p:nvSpPr>
          <p:spPr>
            <a:xfrm>
              <a:off x="7942008" y="3288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8" name="object 4628"/>
            <p:cNvSpPr/>
            <p:nvPr/>
          </p:nvSpPr>
          <p:spPr>
            <a:xfrm>
              <a:off x="7931022" y="3288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9" name="object 4629"/>
            <p:cNvSpPr/>
            <p:nvPr/>
          </p:nvSpPr>
          <p:spPr>
            <a:xfrm>
              <a:off x="7918450" y="328828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0" name="object 4630"/>
            <p:cNvSpPr/>
            <p:nvPr/>
          </p:nvSpPr>
          <p:spPr>
            <a:xfrm>
              <a:off x="7902828" y="32882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1" name="object 4631"/>
            <p:cNvSpPr/>
            <p:nvPr/>
          </p:nvSpPr>
          <p:spPr>
            <a:xfrm>
              <a:off x="7994522" y="3286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2" name="object 4632"/>
            <p:cNvSpPr/>
            <p:nvPr/>
          </p:nvSpPr>
          <p:spPr>
            <a:xfrm>
              <a:off x="7988300" y="3286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3" name="object 4633"/>
            <p:cNvSpPr/>
            <p:nvPr/>
          </p:nvSpPr>
          <p:spPr>
            <a:xfrm>
              <a:off x="7978076" y="3281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4" name="object 4634"/>
            <p:cNvSpPr/>
            <p:nvPr/>
          </p:nvSpPr>
          <p:spPr>
            <a:xfrm>
              <a:off x="7960867" y="32816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5" name="object 4635"/>
            <p:cNvSpPr/>
            <p:nvPr/>
          </p:nvSpPr>
          <p:spPr>
            <a:xfrm>
              <a:off x="7955279" y="3286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6" name="object 4636"/>
            <p:cNvSpPr/>
            <p:nvPr/>
          </p:nvSpPr>
          <p:spPr>
            <a:xfrm>
              <a:off x="7938896" y="32816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7" name="object 4637"/>
            <p:cNvSpPr/>
            <p:nvPr/>
          </p:nvSpPr>
          <p:spPr>
            <a:xfrm>
              <a:off x="7927911" y="3281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8" name="object 4638"/>
            <p:cNvSpPr/>
            <p:nvPr/>
          </p:nvSpPr>
          <p:spPr>
            <a:xfrm>
              <a:off x="7920863" y="3286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9" name="object 4639"/>
            <p:cNvSpPr/>
            <p:nvPr/>
          </p:nvSpPr>
          <p:spPr>
            <a:xfrm>
              <a:off x="7916164" y="3286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0" name="object 4640"/>
            <p:cNvSpPr/>
            <p:nvPr/>
          </p:nvSpPr>
          <p:spPr>
            <a:xfrm>
              <a:off x="7905940" y="3281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1" name="object 4641"/>
            <p:cNvSpPr/>
            <p:nvPr/>
          </p:nvSpPr>
          <p:spPr>
            <a:xfrm>
              <a:off x="7899653" y="327494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2" name="object 4642"/>
            <p:cNvSpPr/>
            <p:nvPr/>
          </p:nvSpPr>
          <p:spPr>
            <a:xfrm>
              <a:off x="7991347" y="3279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3" name="object 4643"/>
            <p:cNvSpPr/>
            <p:nvPr/>
          </p:nvSpPr>
          <p:spPr>
            <a:xfrm>
              <a:off x="7970265" y="32749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4" name="object 4644"/>
            <p:cNvSpPr/>
            <p:nvPr/>
          </p:nvSpPr>
          <p:spPr>
            <a:xfrm>
              <a:off x="7963153" y="3279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5" name="object 4645"/>
            <p:cNvSpPr/>
            <p:nvPr/>
          </p:nvSpPr>
          <p:spPr>
            <a:xfrm>
              <a:off x="7952994" y="3274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6" name="object 4646"/>
            <p:cNvSpPr/>
            <p:nvPr/>
          </p:nvSpPr>
          <p:spPr>
            <a:xfrm>
              <a:off x="7942008" y="3274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7" name="object 4647"/>
            <p:cNvSpPr/>
            <p:nvPr/>
          </p:nvSpPr>
          <p:spPr>
            <a:xfrm>
              <a:off x="7931022" y="32749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8" name="object 4648"/>
            <p:cNvSpPr/>
            <p:nvPr/>
          </p:nvSpPr>
          <p:spPr>
            <a:xfrm>
              <a:off x="7918450" y="327494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9" name="object 4649"/>
            <p:cNvSpPr/>
            <p:nvPr/>
          </p:nvSpPr>
          <p:spPr>
            <a:xfrm>
              <a:off x="7902828" y="32749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0" name="object 4650"/>
            <p:cNvSpPr/>
            <p:nvPr/>
          </p:nvSpPr>
          <p:spPr>
            <a:xfrm>
              <a:off x="7994522" y="3274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1" name="object 4651"/>
            <p:cNvSpPr/>
            <p:nvPr/>
          </p:nvSpPr>
          <p:spPr>
            <a:xfrm>
              <a:off x="7988300" y="3274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2" name="object 4652"/>
            <p:cNvSpPr/>
            <p:nvPr/>
          </p:nvSpPr>
          <p:spPr>
            <a:xfrm>
              <a:off x="7978076" y="3269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3" name="object 4653"/>
            <p:cNvSpPr/>
            <p:nvPr/>
          </p:nvSpPr>
          <p:spPr>
            <a:xfrm>
              <a:off x="7960867" y="32698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4" name="object 4654"/>
            <p:cNvSpPr/>
            <p:nvPr/>
          </p:nvSpPr>
          <p:spPr>
            <a:xfrm>
              <a:off x="7955279" y="3274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5" name="object 4655"/>
            <p:cNvSpPr/>
            <p:nvPr/>
          </p:nvSpPr>
          <p:spPr>
            <a:xfrm>
              <a:off x="7938896" y="32698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6" name="object 4656"/>
            <p:cNvSpPr/>
            <p:nvPr/>
          </p:nvSpPr>
          <p:spPr>
            <a:xfrm>
              <a:off x="7927911" y="3269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7" name="object 4657"/>
            <p:cNvSpPr/>
            <p:nvPr/>
          </p:nvSpPr>
          <p:spPr>
            <a:xfrm>
              <a:off x="7920863" y="3274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8" name="object 4658"/>
            <p:cNvSpPr/>
            <p:nvPr/>
          </p:nvSpPr>
          <p:spPr>
            <a:xfrm>
              <a:off x="7916164" y="32744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9" name="object 4659"/>
            <p:cNvSpPr/>
            <p:nvPr/>
          </p:nvSpPr>
          <p:spPr>
            <a:xfrm>
              <a:off x="7905940" y="32698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0" name="object 4660"/>
            <p:cNvSpPr/>
            <p:nvPr/>
          </p:nvSpPr>
          <p:spPr>
            <a:xfrm>
              <a:off x="7899653" y="32632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1" name="object 4661"/>
            <p:cNvSpPr/>
            <p:nvPr/>
          </p:nvSpPr>
          <p:spPr>
            <a:xfrm>
              <a:off x="7991347" y="3267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2" name="object 4662"/>
            <p:cNvSpPr/>
            <p:nvPr/>
          </p:nvSpPr>
          <p:spPr>
            <a:xfrm>
              <a:off x="7970265" y="326326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3" name="object 4663"/>
            <p:cNvSpPr/>
            <p:nvPr/>
          </p:nvSpPr>
          <p:spPr>
            <a:xfrm>
              <a:off x="7963153" y="3267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4" name="object 4664"/>
            <p:cNvSpPr/>
            <p:nvPr/>
          </p:nvSpPr>
          <p:spPr>
            <a:xfrm>
              <a:off x="7952994" y="3263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5" name="object 4665"/>
            <p:cNvSpPr/>
            <p:nvPr/>
          </p:nvSpPr>
          <p:spPr>
            <a:xfrm>
              <a:off x="7942008" y="3263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6" name="object 4666"/>
            <p:cNvSpPr/>
            <p:nvPr/>
          </p:nvSpPr>
          <p:spPr>
            <a:xfrm>
              <a:off x="7931022" y="32632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7" name="object 4667"/>
            <p:cNvSpPr/>
            <p:nvPr/>
          </p:nvSpPr>
          <p:spPr>
            <a:xfrm>
              <a:off x="7918450" y="326326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8" name="object 4668"/>
            <p:cNvSpPr/>
            <p:nvPr/>
          </p:nvSpPr>
          <p:spPr>
            <a:xfrm>
              <a:off x="7902828" y="32632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9" name="object 4669"/>
            <p:cNvSpPr/>
            <p:nvPr/>
          </p:nvSpPr>
          <p:spPr>
            <a:xfrm>
              <a:off x="7994522" y="32627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0" name="object 4670"/>
            <p:cNvSpPr/>
            <p:nvPr/>
          </p:nvSpPr>
          <p:spPr>
            <a:xfrm>
              <a:off x="7988300" y="32627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1" name="object 4671"/>
            <p:cNvSpPr/>
            <p:nvPr/>
          </p:nvSpPr>
          <p:spPr>
            <a:xfrm>
              <a:off x="7978076" y="32581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2" name="object 4672"/>
            <p:cNvSpPr/>
            <p:nvPr/>
          </p:nvSpPr>
          <p:spPr>
            <a:xfrm>
              <a:off x="7960867" y="325818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3" name="object 4673"/>
            <p:cNvSpPr/>
            <p:nvPr/>
          </p:nvSpPr>
          <p:spPr>
            <a:xfrm>
              <a:off x="7955279" y="32627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4" name="object 4674"/>
            <p:cNvSpPr/>
            <p:nvPr/>
          </p:nvSpPr>
          <p:spPr>
            <a:xfrm>
              <a:off x="7938896" y="325818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5" name="object 4675"/>
            <p:cNvSpPr/>
            <p:nvPr/>
          </p:nvSpPr>
          <p:spPr>
            <a:xfrm>
              <a:off x="7927911" y="32581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6" name="object 4676"/>
            <p:cNvSpPr/>
            <p:nvPr/>
          </p:nvSpPr>
          <p:spPr>
            <a:xfrm>
              <a:off x="7920863" y="32627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7" name="object 4677"/>
            <p:cNvSpPr/>
            <p:nvPr/>
          </p:nvSpPr>
          <p:spPr>
            <a:xfrm>
              <a:off x="7916164" y="32627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8" name="object 4678"/>
            <p:cNvSpPr/>
            <p:nvPr/>
          </p:nvSpPr>
          <p:spPr>
            <a:xfrm>
              <a:off x="7905940" y="32581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9" name="object 4679"/>
            <p:cNvSpPr/>
            <p:nvPr/>
          </p:nvSpPr>
          <p:spPr>
            <a:xfrm>
              <a:off x="7899653" y="325158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0" name="object 4680"/>
            <p:cNvSpPr/>
            <p:nvPr/>
          </p:nvSpPr>
          <p:spPr>
            <a:xfrm>
              <a:off x="7991347" y="32561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1" name="object 4681"/>
            <p:cNvSpPr/>
            <p:nvPr/>
          </p:nvSpPr>
          <p:spPr>
            <a:xfrm>
              <a:off x="7970265" y="32515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2" name="object 4682"/>
            <p:cNvSpPr/>
            <p:nvPr/>
          </p:nvSpPr>
          <p:spPr>
            <a:xfrm>
              <a:off x="7963153" y="32561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3" name="object 4683"/>
            <p:cNvSpPr/>
            <p:nvPr/>
          </p:nvSpPr>
          <p:spPr>
            <a:xfrm>
              <a:off x="7952994" y="325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4" name="object 4684"/>
            <p:cNvSpPr/>
            <p:nvPr/>
          </p:nvSpPr>
          <p:spPr>
            <a:xfrm>
              <a:off x="7942008" y="325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5" name="object 4685"/>
            <p:cNvSpPr/>
            <p:nvPr/>
          </p:nvSpPr>
          <p:spPr>
            <a:xfrm>
              <a:off x="7931022" y="32515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6" name="object 4686"/>
            <p:cNvSpPr/>
            <p:nvPr/>
          </p:nvSpPr>
          <p:spPr>
            <a:xfrm>
              <a:off x="7918450" y="32515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7" name="object 4687"/>
            <p:cNvSpPr/>
            <p:nvPr/>
          </p:nvSpPr>
          <p:spPr>
            <a:xfrm>
              <a:off x="7902828" y="32515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8" name="object 4688"/>
            <p:cNvSpPr/>
            <p:nvPr/>
          </p:nvSpPr>
          <p:spPr>
            <a:xfrm>
              <a:off x="7994522" y="32510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9" name="object 4689"/>
            <p:cNvSpPr/>
            <p:nvPr/>
          </p:nvSpPr>
          <p:spPr>
            <a:xfrm>
              <a:off x="7988300" y="32510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0" name="object 4690"/>
            <p:cNvSpPr/>
            <p:nvPr/>
          </p:nvSpPr>
          <p:spPr>
            <a:xfrm>
              <a:off x="7978076" y="32465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1" name="object 4691"/>
            <p:cNvSpPr/>
            <p:nvPr/>
          </p:nvSpPr>
          <p:spPr>
            <a:xfrm>
              <a:off x="7960867" y="32465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2" name="object 4692"/>
            <p:cNvSpPr/>
            <p:nvPr/>
          </p:nvSpPr>
          <p:spPr>
            <a:xfrm>
              <a:off x="7955279" y="32510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3" name="object 4693"/>
            <p:cNvSpPr/>
            <p:nvPr/>
          </p:nvSpPr>
          <p:spPr>
            <a:xfrm>
              <a:off x="7938896" y="32465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4" name="object 4694"/>
            <p:cNvSpPr/>
            <p:nvPr/>
          </p:nvSpPr>
          <p:spPr>
            <a:xfrm>
              <a:off x="7927911" y="32465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5" name="object 4695"/>
            <p:cNvSpPr/>
            <p:nvPr/>
          </p:nvSpPr>
          <p:spPr>
            <a:xfrm>
              <a:off x="7920863" y="32510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6" name="object 4696"/>
            <p:cNvSpPr/>
            <p:nvPr/>
          </p:nvSpPr>
          <p:spPr>
            <a:xfrm>
              <a:off x="7916164" y="32510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7" name="object 4697"/>
            <p:cNvSpPr/>
            <p:nvPr/>
          </p:nvSpPr>
          <p:spPr>
            <a:xfrm>
              <a:off x="7905940" y="32465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8" name="object 4698"/>
            <p:cNvSpPr/>
            <p:nvPr/>
          </p:nvSpPr>
          <p:spPr>
            <a:xfrm>
              <a:off x="7899653" y="323977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9" name="object 4699"/>
            <p:cNvSpPr/>
            <p:nvPr/>
          </p:nvSpPr>
          <p:spPr>
            <a:xfrm>
              <a:off x="7991347" y="3244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0" name="object 4700"/>
            <p:cNvSpPr/>
            <p:nvPr/>
          </p:nvSpPr>
          <p:spPr>
            <a:xfrm>
              <a:off x="7970265" y="323977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1" name="object 4701"/>
            <p:cNvSpPr/>
            <p:nvPr/>
          </p:nvSpPr>
          <p:spPr>
            <a:xfrm>
              <a:off x="7963153" y="3244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2" name="object 4702"/>
            <p:cNvSpPr/>
            <p:nvPr/>
          </p:nvSpPr>
          <p:spPr>
            <a:xfrm>
              <a:off x="7952994" y="32397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3" name="object 4703"/>
            <p:cNvSpPr/>
            <p:nvPr/>
          </p:nvSpPr>
          <p:spPr>
            <a:xfrm>
              <a:off x="7942008" y="32397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4" name="object 4704"/>
            <p:cNvSpPr/>
            <p:nvPr/>
          </p:nvSpPr>
          <p:spPr>
            <a:xfrm>
              <a:off x="7931022" y="32397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5" name="object 4705"/>
            <p:cNvSpPr/>
            <p:nvPr/>
          </p:nvSpPr>
          <p:spPr>
            <a:xfrm>
              <a:off x="7918450" y="32397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6" name="object 4706"/>
            <p:cNvSpPr/>
            <p:nvPr/>
          </p:nvSpPr>
          <p:spPr>
            <a:xfrm>
              <a:off x="7902828" y="32397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7" name="object 4707"/>
            <p:cNvSpPr/>
            <p:nvPr/>
          </p:nvSpPr>
          <p:spPr>
            <a:xfrm>
              <a:off x="7994522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8" name="object 4708"/>
            <p:cNvSpPr/>
            <p:nvPr/>
          </p:nvSpPr>
          <p:spPr>
            <a:xfrm>
              <a:off x="7988300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9" name="object 4709"/>
            <p:cNvSpPr/>
            <p:nvPr/>
          </p:nvSpPr>
          <p:spPr>
            <a:xfrm>
              <a:off x="7981950" y="32377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0" name="object 4710"/>
            <p:cNvSpPr/>
            <p:nvPr/>
          </p:nvSpPr>
          <p:spPr>
            <a:xfrm>
              <a:off x="7918450" y="340702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1" name="object 4711"/>
            <p:cNvSpPr/>
            <p:nvPr/>
          </p:nvSpPr>
          <p:spPr>
            <a:xfrm>
              <a:off x="7902828" y="34070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2" name="object 4712"/>
            <p:cNvSpPr/>
            <p:nvPr/>
          </p:nvSpPr>
          <p:spPr>
            <a:xfrm>
              <a:off x="7994522" y="34048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3" name="object 4713"/>
            <p:cNvSpPr/>
            <p:nvPr/>
          </p:nvSpPr>
          <p:spPr>
            <a:xfrm>
              <a:off x="7988300" y="34048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4" name="object 4714"/>
            <p:cNvSpPr/>
            <p:nvPr/>
          </p:nvSpPr>
          <p:spPr>
            <a:xfrm>
              <a:off x="7978076" y="3400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5" name="object 4715"/>
            <p:cNvSpPr/>
            <p:nvPr/>
          </p:nvSpPr>
          <p:spPr>
            <a:xfrm>
              <a:off x="7960867" y="34002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6" name="object 4716"/>
            <p:cNvSpPr/>
            <p:nvPr/>
          </p:nvSpPr>
          <p:spPr>
            <a:xfrm>
              <a:off x="7955279" y="34048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7" name="object 4717"/>
            <p:cNvSpPr/>
            <p:nvPr/>
          </p:nvSpPr>
          <p:spPr>
            <a:xfrm>
              <a:off x="7938896" y="34002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8" name="object 4718"/>
            <p:cNvSpPr/>
            <p:nvPr/>
          </p:nvSpPr>
          <p:spPr>
            <a:xfrm>
              <a:off x="7927911" y="3400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9" name="object 4719"/>
            <p:cNvSpPr/>
            <p:nvPr/>
          </p:nvSpPr>
          <p:spPr>
            <a:xfrm>
              <a:off x="7920863" y="34048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0" name="object 4720"/>
            <p:cNvSpPr/>
            <p:nvPr/>
          </p:nvSpPr>
          <p:spPr>
            <a:xfrm>
              <a:off x="7916164" y="34048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1" name="object 4721"/>
            <p:cNvSpPr/>
            <p:nvPr/>
          </p:nvSpPr>
          <p:spPr>
            <a:xfrm>
              <a:off x="7905940" y="34002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2" name="object 4722"/>
            <p:cNvSpPr/>
            <p:nvPr/>
          </p:nvSpPr>
          <p:spPr>
            <a:xfrm>
              <a:off x="7899653" y="339534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3" name="object 4723"/>
            <p:cNvSpPr/>
            <p:nvPr/>
          </p:nvSpPr>
          <p:spPr>
            <a:xfrm>
              <a:off x="7991347" y="339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4" name="object 4724"/>
            <p:cNvSpPr/>
            <p:nvPr/>
          </p:nvSpPr>
          <p:spPr>
            <a:xfrm>
              <a:off x="7970265" y="339534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5" name="object 4725"/>
            <p:cNvSpPr/>
            <p:nvPr/>
          </p:nvSpPr>
          <p:spPr>
            <a:xfrm>
              <a:off x="7963153" y="33999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6" name="object 4726"/>
            <p:cNvSpPr/>
            <p:nvPr/>
          </p:nvSpPr>
          <p:spPr>
            <a:xfrm>
              <a:off x="7952994" y="33953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7" name="object 4727"/>
            <p:cNvSpPr/>
            <p:nvPr/>
          </p:nvSpPr>
          <p:spPr>
            <a:xfrm>
              <a:off x="7942008" y="33953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8" name="object 4728"/>
            <p:cNvSpPr/>
            <p:nvPr/>
          </p:nvSpPr>
          <p:spPr>
            <a:xfrm>
              <a:off x="7931022" y="33953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9" name="object 4729"/>
            <p:cNvSpPr/>
            <p:nvPr/>
          </p:nvSpPr>
          <p:spPr>
            <a:xfrm>
              <a:off x="7918450" y="339534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0" name="object 4730"/>
            <p:cNvSpPr/>
            <p:nvPr/>
          </p:nvSpPr>
          <p:spPr>
            <a:xfrm>
              <a:off x="7902828" y="33953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1" name="object 4731"/>
            <p:cNvSpPr/>
            <p:nvPr/>
          </p:nvSpPr>
          <p:spPr>
            <a:xfrm>
              <a:off x="7994522" y="3393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2" name="object 4732"/>
            <p:cNvSpPr/>
            <p:nvPr/>
          </p:nvSpPr>
          <p:spPr>
            <a:xfrm>
              <a:off x="7988300" y="3393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3" name="object 4733"/>
            <p:cNvSpPr/>
            <p:nvPr/>
          </p:nvSpPr>
          <p:spPr>
            <a:xfrm>
              <a:off x="7978076" y="3388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4" name="object 4734"/>
            <p:cNvSpPr/>
            <p:nvPr/>
          </p:nvSpPr>
          <p:spPr>
            <a:xfrm>
              <a:off x="7960867" y="33886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5" name="object 4735"/>
            <p:cNvSpPr/>
            <p:nvPr/>
          </p:nvSpPr>
          <p:spPr>
            <a:xfrm>
              <a:off x="7955279" y="3393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6" name="object 4736"/>
            <p:cNvSpPr/>
            <p:nvPr/>
          </p:nvSpPr>
          <p:spPr>
            <a:xfrm>
              <a:off x="7938896" y="33886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7" name="object 4737"/>
            <p:cNvSpPr/>
            <p:nvPr/>
          </p:nvSpPr>
          <p:spPr>
            <a:xfrm>
              <a:off x="7927911" y="3388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8" name="object 4738"/>
            <p:cNvSpPr/>
            <p:nvPr/>
          </p:nvSpPr>
          <p:spPr>
            <a:xfrm>
              <a:off x="7920863" y="3393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9" name="object 4739"/>
            <p:cNvSpPr/>
            <p:nvPr/>
          </p:nvSpPr>
          <p:spPr>
            <a:xfrm>
              <a:off x="7916164" y="3393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0" name="object 4740"/>
            <p:cNvSpPr/>
            <p:nvPr/>
          </p:nvSpPr>
          <p:spPr>
            <a:xfrm>
              <a:off x="7905940" y="33886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1" name="object 4741"/>
            <p:cNvSpPr/>
            <p:nvPr/>
          </p:nvSpPr>
          <p:spPr>
            <a:xfrm>
              <a:off x="7899653" y="338366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2" name="object 4742"/>
            <p:cNvSpPr/>
            <p:nvPr/>
          </p:nvSpPr>
          <p:spPr>
            <a:xfrm>
              <a:off x="7991347" y="33882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3" name="object 4743"/>
            <p:cNvSpPr/>
            <p:nvPr/>
          </p:nvSpPr>
          <p:spPr>
            <a:xfrm>
              <a:off x="7970265" y="33836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4" name="object 4744"/>
            <p:cNvSpPr/>
            <p:nvPr/>
          </p:nvSpPr>
          <p:spPr>
            <a:xfrm>
              <a:off x="7963153" y="33882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5" name="object 4745"/>
            <p:cNvSpPr/>
            <p:nvPr/>
          </p:nvSpPr>
          <p:spPr>
            <a:xfrm>
              <a:off x="7952994" y="3383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6" name="object 4746"/>
            <p:cNvSpPr/>
            <p:nvPr/>
          </p:nvSpPr>
          <p:spPr>
            <a:xfrm>
              <a:off x="7942008" y="3383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7" name="object 4747"/>
            <p:cNvSpPr/>
            <p:nvPr/>
          </p:nvSpPr>
          <p:spPr>
            <a:xfrm>
              <a:off x="7931022" y="33836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8" name="object 4748"/>
            <p:cNvSpPr/>
            <p:nvPr/>
          </p:nvSpPr>
          <p:spPr>
            <a:xfrm>
              <a:off x="7918450" y="338366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9" name="object 4749"/>
            <p:cNvSpPr/>
            <p:nvPr/>
          </p:nvSpPr>
          <p:spPr>
            <a:xfrm>
              <a:off x="7902828" y="33836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0" name="object 4750"/>
            <p:cNvSpPr/>
            <p:nvPr/>
          </p:nvSpPr>
          <p:spPr>
            <a:xfrm>
              <a:off x="7994522" y="3381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1" name="object 4751"/>
            <p:cNvSpPr/>
            <p:nvPr/>
          </p:nvSpPr>
          <p:spPr>
            <a:xfrm>
              <a:off x="7988300" y="3381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2" name="object 4752"/>
            <p:cNvSpPr/>
            <p:nvPr/>
          </p:nvSpPr>
          <p:spPr>
            <a:xfrm>
              <a:off x="7978076" y="3376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3" name="object 4753"/>
            <p:cNvSpPr/>
            <p:nvPr/>
          </p:nvSpPr>
          <p:spPr>
            <a:xfrm>
              <a:off x="7960867" y="337692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4" name="object 4754"/>
            <p:cNvSpPr/>
            <p:nvPr/>
          </p:nvSpPr>
          <p:spPr>
            <a:xfrm>
              <a:off x="7955279" y="3381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5" name="object 4755"/>
            <p:cNvSpPr/>
            <p:nvPr/>
          </p:nvSpPr>
          <p:spPr>
            <a:xfrm>
              <a:off x="7938896" y="337692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6" name="object 4756"/>
            <p:cNvSpPr/>
            <p:nvPr/>
          </p:nvSpPr>
          <p:spPr>
            <a:xfrm>
              <a:off x="7927911" y="3376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7" name="object 4757"/>
            <p:cNvSpPr/>
            <p:nvPr/>
          </p:nvSpPr>
          <p:spPr>
            <a:xfrm>
              <a:off x="7920863" y="3381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8" name="object 4758"/>
            <p:cNvSpPr/>
            <p:nvPr/>
          </p:nvSpPr>
          <p:spPr>
            <a:xfrm>
              <a:off x="7916164" y="33815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9" name="object 4759"/>
            <p:cNvSpPr/>
            <p:nvPr/>
          </p:nvSpPr>
          <p:spPr>
            <a:xfrm>
              <a:off x="7905940" y="33769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0" name="object 4760"/>
            <p:cNvSpPr/>
            <p:nvPr/>
          </p:nvSpPr>
          <p:spPr>
            <a:xfrm>
              <a:off x="7899653" y="337019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1" name="object 4761"/>
            <p:cNvSpPr/>
            <p:nvPr/>
          </p:nvSpPr>
          <p:spPr>
            <a:xfrm>
              <a:off x="7991347" y="33747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2" name="object 4762"/>
            <p:cNvSpPr/>
            <p:nvPr/>
          </p:nvSpPr>
          <p:spPr>
            <a:xfrm>
              <a:off x="7970265" y="337019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3" name="object 4763"/>
            <p:cNvSpPr/>
            <p:nvPr/>
          </p:nvSpPr>
          <p:spPr>
            <a:xfrm>
              <a:off x="7963153" y="33747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4" name="object 4764"/>
            <p:cNvSpPr/>
            <p:nvPr/>
          </p:nvSpPr>
          <p:spPr>
            <a:xfrm>
              <a:off x="7952994" y="33701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5" name="object 4765"/>
            <p:cNvSpPr/>
            <p:nvPr/>
          </p:nvSpPr>
          <p:spPr>
            <a:xfrm>
              <a:off x="7942008" y="33701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6" name="object 4766"/>
            <p:cNvSpPr/>
            <p:nvPr/>
          </p:nvSpPr>
          <p:spPr>
            <a:xfrm>
              <a:off x="7931022" y="33701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7" name="object 4767"/>
            <p:cNvSpPr/>
            <p:nvPr/>
          </p:nvSpPr>
          <p:spPr>
            <a:xfrm>
              <a:off x="7918450" y="337019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8" name="object 4768"/>
            <p:cNvSpPr/>
            <p:nvPr/>
          </p:nvSpPr>
          <p:spPr>
            <a:xfrm>
              <a:off x="7902828" y="337019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9" name="object 4769"/>
            <p:cNvSpPr/>
            <p:nvPr/>
          </p:nvSpPr>
          <p:spPr>
            <a:xfrm>
              <a:off x="7994522" y="336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0" name="object 4770"/>
            <p:cNvSpPr/>
            <p:nvPr/>
          </p:nvSpPr>
          <p:spPr>
            <a:xfrm>
              <a:off x="7988300" y="336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1" name="object 4771"/>
            <p:cNvSpPr/>
            <p:nvPr/>
          </p:nvSpPr>
          <p:spPr>
            <a:xfrm>
              <a:off x="7978076" y="3365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2" name="object 4772"/>
            <p:cNvSpPr/>
            <p:nvPr/>
          </p:nvSpPr>
          <p:spPr>
            <a:xfrm>
              <a:off x="7960867" y="33652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3" name="object 4773"/>
            <p:cNvSpPr/>
            <p:nvPr/>
          </p:nvSpPr>
          <p:spPr>
            <a:xfrm>
              <a:off x="7955279" y="336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4" name="object 4774"/>
            <p:cNvSpPr/>
            <p:nvPr/>
          </p:nvSpPr>
          <p:spPr>
            <a:xfrm>
              <a:off x="7938896" y="33652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5" name="object 4775"/>
            <p:cNvSpPr/>
            <p:nvPr/>
          </p:nvSpPr>
          <p:spPr>
            <a:xfrm>
              <a:off x="7927911" y="3365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6" name="object 4776"/>
            <p:cNvSpPr/>
            <p:nvPr/>
          </p:nvSpPr>
          <p:spPr>
            <a:xfrm>
              <a:off x="7920863" y="336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7" name="object 4777"/>
            <p:cNvSpPr/>
            <p:nvPr/>
          </p:nvSpPr>
          <p:spPr>
            <a:xfrm>
              <a:off x="7916164" y="3369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8" name="object 4778"/>
            <p:cNvSpPr/>
            <p:nvPr/>
          </p:nvSpPr>
          <p:spPr>
            <a:xfrm>
              <a:off x="7905940" y="3365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9" name="object 4779"/>
            <p:cNvSpPr/>
            <p:nvPr/>
          </p:nvSpPr>
          <p:spPr>
            <a:xfrm>
              <a:off x="7899653" y="335851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0" name="object 4780"/>
            <p:cNvSpPr/>
            <p:nvPr/>
          </p:nvSpPr>
          <p:spPr>
            <a:xfrm>
              <a:off x="7991347" y="3363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1" name="object 4781"/>
            <p:cNvSpPr/>
            <p:nvPr/>
          </p:nvSpPr>
          <p:spPr>
            <a:xfrm>
              <a:off x="7970265" y="335851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2" name="object 4782"/>
            <p:cNvSpPr/>
            <p:nvPr/>
          </p:nvSpPr>
          <p:spPr>
            <a:xfrm>
              <a:off x="7963153" y="3363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3" name="object 4783"/>
            <p:cNvSpPr/>
            <p:nvPr/>
          </p:nvSpPr>
          <p:spPr>
            <a:xfrm>
              <a:off x="7952994" y="3358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4" name="object 4784"/>
            <p:cNvSpPr/>
            <p:nvPr/>
          </p:nvSpPr>
          <p:spPr>
            <a:xfrm>
              <a:off x="7942008" y="3358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5" name="object 4785"/>
            <p:cNvSpPr/>
            <p:nvPr/>
          </p:nvSpPr>
          <p:spPr>
            <a:xfrm>
              <a:off x="7931022" y="3358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6" name="object 4786"/>
            <p:cNvSpPr/>
            <p:nvPr/>
          </p:nvSpPr>
          <p:spPr>
            <a:xfrm>
              <a:off x="7918450" y="335851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7" name="object 4787"/>
            <p:cNvSpPr/>
            <p:nvPr/>
          </p:nvSpPr>
          <p:spPr>
            <a:xfrm>
              <a:off x="7902828" y="335851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8" name="object 4788"/>
            <p:cNvSpPr/>
            <p:nvPr/>
          </p:nvSpPr>
          <p:spPr>
            <a:xfrm>
              <a:off x="7994522" y="3358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9" name="object 4789"/>
            <p:cNvSpPr/>
            <p:nvPr/>
          </p:nvSpPr>
          <p:spPr>
            <a:xfrm>
              <a:off x="7988300" y="3358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0" name="object 4790"/>
            <p:cNvSpPr/>
            <p:nvPr/>
          </p:nvSpPr>
          <p:spPr>
            <a:xfrm>
              <a:off x="7978076" y="335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1" name="object 4791"/>
            <p:cNvSpPr/>
            <p:nvPr/>
          </p:nvSpPr>
          <p:spPr>
            <a:xfrm>
              <a:off x="7960867" y="33535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2" name="object 4792"/>
            <p:cNvSpPr/>
            <p:nvPr/>
          </p:nvSpPr>
          <p:spPr>
            <a:xfrm>
              <a:off x="7955279" y="3358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3" name="object 4793"/>
            <p:cNvSpPr/>
            <p:nvPr/>
          </p:nvSpPr>
          <p:spPr>
            <a:xfrm>
              <a:off x="7938896" y="33535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4" name="object 4794"/>
            <p:cNvSpPr/>
            <p:nvPr/>
          </p:nvSpPr>
          <p:spPr>
            <a:xfrm>
              <a:off x="7927911" y="335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5" name="object 4795"/>
            <p:cNvSpPr/>
            <p:nvPr/>
          </p:nvSpPr>
          <p:spPr>
            <a:xfrm>
              <a:off x="7920863" y="3358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6" name="object 4796"/>
            <p:cNvSpPr/>
            <p:nvPr/>
          </p:nvSpPr>
          <p:spPr>
            <a:xfrm>
              <a:off x="7916164" y="3358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7" name="object 4797"/>
            <p:cNvSpPr/>
            <p:nvPr/>
          </p:nvSpPr>
          <p:spPr>
            <a:xfrm>
              <a:off x="7905940" y="3353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8" name="object 4798"/>
            <p:cNvSpPr/>
            <p:nvPr/>
          </p:nvSpPr>
          <p:spPr>
            <a:xfrm>
              <a:off x="7899653" y="334683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9" name="object 4799"/>
            <p:cNvSpPr/>
            <p:nvPr/>
          </p:nvSpPr>
          <p:spPr>
            <a:xfrm>
              <a:off x="7991347" y="3351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0" name="object 4800"/>
            <p:cNvSpPr/>
            <p:nvPr/>
          </p:nvSpPr>
          <p:spPr>
            <a:xfrm>
              <a:off x="7970265" y="334683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1" name="object 4801"/>
            <p:cNvSpPr/>
            <p:nvPr/>
          </p:nvSpPr>
          <p:spPr>
            <a:xfrm>
              <a:off x="7963153" y="3351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2" name="object 4802"/>
            <p:cNvSpPr/>
            <p:nvPr/>
          </p:nvSpPr>
          <p:spPr>
            <a:xfrm>
              <a:off x="7952994" y="3346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3" name="object 4803"/>
            <p:cNvSpPr/>
            <p:nvPr/>
          </p:nvSpPr>
          <p:spPr>
            <a:xfrm>
              <a:off x="7942008" y="3346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4" name="object 4804"/>
            <p:cNvSpPr/>
            <p:nvPr/>
          </p:nvSpPr>
          <p:spPr>
            <a:xfrm>
              <a:off x="7931022" y="3346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5" name="object 4805"/>
            <p:cNvSpPr/>
            <p:nvPr/>
          </p:nvSpPr>
          <p:spPr>
            <a:xfrm>
              <a:off x="7918450" y="334683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50" y="0"/>
                  </a:moveTo>
                  <a:lnTo>
                    <a:pt x="6350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6" name="object 4806"/>
            <p:cNvSpPr/>
            <p:nvPr/>
          </p:nvSpPr>
          <p:spPr>
            <a:xfrm>
              <a:off x="7902828" y="334683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381"/>
                  </a:moveTo>
                  <a:lnTo>
                    <a:pt x="4699" y="9525"/>
                  </a:lnTo>
                </a:path>
                <a:path w="11429" h="9525">
                  <a:moveTo>
                    <a:pt x="0" y="381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7" name="object 4807"/>
            <p:cNvSpPr/>
            <p:nvPr/>
          </p:nvSpPr>
          <p:spPr>
            <a:xfrm>
              <a:off x="7994522" y="3346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8" name="object 4808"/>
            <p:cNvSpPr/>
            <p:nvPr/>
          </p:nvSpPr>
          <p:spPr>
            <a:xfrm>
              <a:off x="7988300" y="3346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9" name="object 4809"/>
            <p:cNvSpPr/>
            <p:nvPr/>
          </p:nvSpPr>
          <p:spPr>
            <a:xfrm>
              <a:off x="7978076" y="33421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0" name="object 4810"/>
            <p:cNvSpPr/>
            <p:nvPr/>
          </p:nvSpPr>
          <p:spPr>
            <a:xfrm>
              <a:off x="7960867" y="33421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1" name="object 4811"/>
            <p:cNvSpPr/>
            <p:nvPr/>
          </p:nvSpPr>
          <p:spPr>
            <a:xfrm>
              <a:off x="7955279" y="3346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2" name="object 4812"/>
            <p:cNvSpPr/>
            <p:nvPr/>
          </p:nvSpPr>
          <p:spPr>
            <a:xfrm>
              <a:off x="7938896" y="33421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3" name="object 4813"/>
            <p:cNvSpPr/>
            <p:nvPr/>
          </p:nvSpPr>
          <p:spPr>
            <a:xfrm>
              <a:off x="7927911" y="33421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4" name="object 4814"/>
            <p:cNvSpPr/>
            <p:nvPr/>
          </p:nvSpPr>
          <p:spPr>
            <a:xfrm>
              <a:off x="7920863" y="3346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5" name="object 4815"/>
            <p:cNvSpPr/>
            <p:nvPr/>
          </p:nvSpPr>
          <p:spPr>
            <a:xfrm>
              <a:off x="7916164" y="33467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6" name="object 4816"/>
            <p:cNvSpPr/>
            <p:nvPr/>
          </p:nvSpPr>
          <p:spPr>
            <a:xfrm>
              <a:off x="7905940" y="33421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7" name="object 4817"/>
            <p:cNvSpPr/>
            <p:nvPr/>
          </p:nvSpPr>
          <p:spPr>
            <a:xfrm>
              <a:off x="7899653" y="333552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8" name="object 4818"/>
            <p:cNvSpPr/>
            <p:nvPr/>
          </p:nvSpPr>
          <p:spPr>
            <a:xfrm>
              <a:off x="7991347" y="3340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9" name="object 4819"/>
            <p:cNvSpPr/>
            <p:nvPr/>
          </p:nvSpPr>
          <p:spPr>
            <a:xfrm>
              <a:off x="7970265" y="333552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0" name="object 4820"/>
            <p:cNvSpPr/>
            <p:nvPr/>
          </p:nvSpPr>
          <p:spPr>
            <a:xfrm>
              <a:off x="7963153" y="3340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1" name="object 4821"/>
            <p:cNvSpPr/>
            <p:nvPr/>
          </p:nvSpPr>
          <p:spPr>
            <a:xfrm>
              <a:off x="7952994" y="33355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2" name="object 4822"/>
            <p:cNvSpPr/>
            <p:nvPr/>
          </p:nvSpPr>
          <p:spPr>
            <a:xfrm>
              <a:off x="7942008" y="33355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3" name="object 4823"/>
            <p:cNvSpPr/>
            <p:nvPr/>
          </p:nvSpPr>
          <p:spPr>
            <a:xfrm>
              <a:off x="7931022" y="33355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4" name="object 4824"/>
            <p:cNvSpPr/>
            <p:nvPr/>
          </p:nvSpPr>
          <p:spPr>
            <a:xfrm>
              <a:off x="7924038" y="3340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5" name="object 4825"/>
            <p:cNvSpPr/>
            <p:nvPr/>
          </p:nvSpPr>
          <p:spPr>
            <a:xfrm>
              <a:off x="7917688" y="33401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6" name="object 4826"/>
            <p:cNvSpPr/>
            <p:nvPr/>
          </p:nvSpPr>
          <p:spPr>
            <a:xfrm>
              <a:off x="7902828" y="33355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7" name="object 4827"/>
            <p:cNvSpPr/>
            <p:nvPr/>
          </p:nvSpPr>
          <p:spPr>
            <a:xfrm>
              <a:off x="7994522" y="3333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8" name="object 4828"/>
            <p:cNvSpPr/>
            <p:nvPr/>
          </p:nvSpPr>
          <p:spPr>
            <a:xfrm>
              <a:off x="7988300" y="3333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9" name="object 4829"/>
            <p:cNvSpPr/>
            <p:nvPr/>
          </p:nvSpPr>
          <p:spPr>
            <a:xfrm>
              <a:off x="7978076" y="33287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0" name="object 4830"/>
            <p:cNvSpPr/>
            <p:nvPr/>
          </p:nvSpPr>
          <p:spPr>
            <a:xfrm>
              <a:off x="7960867" y="33287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1" name="object 4831"/>
            <p:cNvSpPr/>
            <p:nvPr/>
          </p:nvSpPr>
          <p:spPr>
            <a:xfrm>
              <a:off x="7955279" y="3333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2" name="object 4832"/>
            <p:cNvSpPr/>
            <p:nvPr/>
          </p:nvSpPr>
          <p:spPr>
            <a:xfrm>
              <a:off x="7938896" y="33287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3" name="object 4833"/>
            <p:cNvSpPr/>
            <p:nvPr/>
          </p:nvSpPr>
          <p:spPr>
            <a:xfrm>
              <a:off x="7927911" y="33287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4" name="object 4834"/>
            <p:cNvSpPr/>
            <p:nvPr/>
          </p:nvSpPr>
          <p:spPr>
            <a:xfrm>
              <a:off x="7920863" y="3333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5" name="object 4835"/>
            <p:cNvSpPr/>
            <p:nvPr/>
          </p:nvSpPr>
          <p:spPr>
            <a:xfrm>
              <a:off x="7916164" y="3333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6" name="object 4836"/>
            <p:cNvSpPr/>
            <p:nvPr/>
          </p:nvSpPr>
          <p:spPr>
            <a:xfrm>
              <a:off x="7905940" y="33287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7" name="object 4837"/>
            <p:cNvSpPr/>
            <p:nvPr/>
          </p:nvSpPr>
          <p:spPr>
            <a:xfrm>
              <a:off x="7899653" y="332384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8" name="object 4838"/>
            <p:cNvSpPr/>
            <p:nvPr/>
          </p:nvSpPr>
          <p:spPr>
            <a:xfrm>
              <a:off x="7991347" y="33284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9" name="object 4839"/>
            <p:cNvSpPr/>
            <p:nvPr/>
          </p:nvSpPr>
          <p:spPr>
            <a:xfrm>
              <a:off x="7970265" y="332384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0" name="object 4840"/>
            <p:cNvSpPr/>
            <p:nvPr/>
          </p:nvSpPr>
          <p:spPr>
            <a:xfrm>
              <a:off x="7963153" y="33284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1" name="object 4841"/>
            <p:cNvSpPr/>
            <p:nvPr/>
          </p:nvSpPr>
          <p:spPr>
            <a:xfrm>
              <a:off x="7952994" y="33238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2" name="object 4842"/>
            <p:cNvSpPr/>
            <p:nvPr/>
          </p:nvSpPr>
          <p:spPr>
            <a:xfrm>
              <a:off x="7942008" y="33238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3" name="object 4843"/>
            <p:cNvSpPr/>
            <p:nvPr/>
          </p:nvSpPr>
          <p:spPr>
            <a:xfrm>
              <a:off x="7931022" y="33238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4" name="object 4844"/>
            <p:cNvSpPr/>
            <p:nvPr/>
          </p:nvSpPr>
          <p:spPr>
            <a:xfrm>
              <a:off x="7924038" y="33284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5" name="object 4845"/>
            <p:cNvSpPr/>
            <p:nvPr/>
          </p:nvSpPr>
          <p:spPr>
            <a:xfrm>
              <a:off x="7917688" y="33284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6" name="object 4846"/>
            <p:cNvSpPr/>
            <p:nvPr/>
          </p:nvSpPr>
          <p:spPr>
            <a:xfrm>
              <a:off x="7907527" y="332384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4"/>
                  </a:lnTo>
                </a:path>
                <a:path w="6350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7" name="object 4847"/>
            <p:cNvSpPr/>
            <p:nvPr/>
          </p:nvSpPr>
          <p:spPr>
            <a:xfrm>
              <a:off x="7942008" y="3490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8" name="object 4848"/>
            <p:cNvSpPr/>
            <p:nvPr/>
          </p:nvSpPr>
          <p:spPr>
            <a:xfrm>
              <a:off x="7931022" y="3490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9" name="object 4849"/>
            <p:cNvSpPr/>
            <p:nvPr/>
          </p:nvSpPr>
          <p:spPr>
            <a:xfrm>
              <a:off x="7924038" y="34950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0" name="object 4850"/>
            <p:cNvSpPr/>
            <p:nvPr/>
          </p:nvSpPr>
          <p:spPr>
            <a:xfrm>
              <a:off x="7917688" y="34950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1" name="object 4851"/>
            <p:cNvSpPr/>
            <p:nvPr/>
          </p:nvSpPr>
          <p:spPr>
            <a:xfrm>
              <a:off x="7902828" y="34904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2" name="object 4852"/>
            <p:cNvSpPr/>
            <p:nvPr/>
          </p:nvSpPr>
          <p:spPr>
            <a:xfrm>
              <a:off x="7994522" y="3488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3" name="object 4853"/>
            <p:cNvSpPr/>
            <p:nvPr/>
          </p:nvSpPr>
          <p:spPr>
            <a:xfrm>
              <a:off x="7988300" y="3488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4" name="object 4854"/>
            <p:cNvSpPr/>
            <p:nvPr/>
          </p:nvSpPr>
          <p:spPr>
            <a:xfrm>
              <a:off x="7978076" y="3483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5" name="object 4855"/>
            <p:cNvSpPr/>
            <p:nvPr/>
          </p:nvSpPr>
          <p:spPr>
            <a:xfrm>
              <a:off x="7960867" y="34837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6" name="object 4856"/>
            <p:cNvSpPr/>
            <p:nvPr/>
          </p:nvSpPr>
          <p:spPr>
            <a:xfrm>
              <a:off x="7955279" y="3488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7" name="object 4857"/>
            <p:cNvSpPr/>
            <p:nvPr/>
          </p:nvSpPr>
          <p:spPr>
            <a:xfrm>
              <a:off x="7938896" y="348373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8" name="object 4858"/>
            <p:cNvSpPr/>
            <p:nvPr/>
          </p:nvSpPr>
          <p:spPr>
            <a:xfrm>
              <a:off x="7927911" y="3483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9" name="object 4859"/>
            <p:cNvSpPr/>
            <p:nvPr/>
          </p:nvSpPr>
          <p:spPr>
            <a:xfrm>
              <a:off x="7920863" y="3488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0" name="object 4860"/>
            <p:cNvSpPr/>
            <p:nvPr/>
          </p:nvSpPr>
          <p:spPr>
            <a:xfrm>
              <a:off x="7916164" y="3488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1" name="object 4861"/>
            <p:cNvSpPr/>
            <p:nvPr/>
          </p:nvSpPr>
          <p:spPr>
            <a:xfrm>
              <a:off x="7905940" y="348373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2" name="object 4862"/>
            <p:cNvSpPr/>
            <p:nvPr/>
          </p:nvSpPr>
          <p:spPr>
            <a:xfrm>
              <a:off x="7899653" y="347878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3" name="object 4863"/>
            <p:cNvSpPr/>
            <p:nvPr/>
          </p:nvSpPr>
          <p:spPr>
            <a:xfrm>
              <a:off x="7991347" y="3483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4" name="object 4864"/>
            <p:cNvSpPr/>
            <p:nvPr/>
          </p:nvSpPr>
          <p:spPr>
            <a:xfrm>
              <a:off x="7970265" y="347878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5" name="object 4865"/>
            <p:cNvSpPr/>
            <p:nvPr/>
          </p:nvSpPr>
          <p:spPr>
            <a:xfrm>
              <a:off x="7963153" y="3483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6" name="object 4866"/>
            <p:cNvSpPr/>
            <p:nvPr/>
          </p:nvSpPr>
          <p:spPr>
            <a:xfrm>
              <a:off x="7952994" y="3478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7" name="object 4867"/>
            <p:cNvSpPr/>
            <p:nvPr/>
          </p:nvSpPr>
          <p:spPr>
            <a:xfrm>
              <a:off x="7942008" y="3478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8" name="object 4868"/>
            <p:cNvSpPr/>
            <p:nvPr/>
          </p:nvSpPr>
          <p:spPr>
            <a:xfrm>
              <a:off x="7931022" y="3478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9" name="object 4869"/>
            <p:cNvSpPr/>
            <p:nvPr/>
          </p:nvSpPr>
          <p:spPr>
            <a:xfrm>
              <a:off x="7924038" y="3483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0" name="object 4870"/>
            <p:cNvSpPr/>
            <p:nvPr/>
          </p:nvSpPr>
          <p:spPr>
            <a:xfrm>
              <a:off x="7917688" y="34833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1" name="object 4871"/>
            <p:cNvSpPr/>
            <p:nvPr/>
          </p:nvSpPr>
          <p:spPr>
            <a:xfrm>
              <a:off x="7902828" y="34787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2" name="object 4872"/>
            <p:cNvSpPr/>
            <p:nvPr/>
          </p:nvSpPr>
          <p:spPr>
            <a:xfrm>
              <a:off x="7994522" y="3476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3" name="object 4873"/>
            <p:cNvSpPr/>
            <p:nvPr/>
          </p:nvSpPr>
          <p:spPr>
            <a:xfrm>
              <a:off x="7988300" y="3476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4" name="object 4874"/>
            <p:cNvSpPr/>
            <p:nvPr/>
          </p:nvSpPr>
          <p:spPr>
            <a:xfrm>
              <a:off x="7978076" y="3472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5" name="object 4875"/>
            <p:cNvSpPr/>
            <p:nvPr/>
          </p:nvSpPr>
          <p:spPr>
            <a:xfrm>
              <a:off x="7960867" y="34721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6" name="object 4876"/>
            <p:cNvSpPr/>
            <p:nvPr/>
          </p:nvSpPr>
          <p:spPr>
            <a:xfrm>
              <a:off x="7955279" y="3476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7" name="object 4877"/>
            <p:cNvSpPr/>
            <p:nvPr/>
          </p:nvSpPr>
          <p:spPr>
            <a:xfrm>
              <a:off x="7938896" y="34721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8" name="object 4878"/>
            <p:cNvSpPr/>
            <p:nvPr/>
          </p:nvSpPr>
          <p:spPr>
            <a:xfrm>
              <a:off x="7927911" y="3472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9" name="object 4879"/>
            <p:cNvSpPr/>
            <p:nvPr/>
          </p:nvSpPr>
          <p:spPr>
            <a:xfrm>
              <a:off x="7920863" y="3476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0" name="object 4880"/>
            <p:cNvSpPr/>
            <p:nvPr/>
          </p:nvSpPr>
          <p:spPr>
            <a:xfrm>
              <a:off x="7916164" y="3476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1" name="object 4881"/>
            <p:cNvSpPr/>
            <p:nvPr/>
          </p:nvSpPr>
          <p:spPr>
            <a:xfrm>
              <a:off x="7905940" y="3472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2" name="object 4882"/>
            <p:cNvSpPr/>
            <p:nvPr/>
          </p:nvSpPr>
          <p:spPr>
            <a:xfrm>
              <a:off x="7899653" y="346544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3" name="object 4883"/>
            <p:cNvSpPr/>
            <p:nvPr/>
          </p:nvSpPr>
          <p:spPr>
            <a:xfrm>
              <a:off x="7991347" y="34700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4" name="object 4884"/>
            <p:cNvSpPr/>
            <p:nvPr/>
          </p:nvSpPr>
          <p:spPr>
            <a:xfrm>
              <a:off x="7970265" y="34654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5" name="object 4885"/>
            <p:cNvSpPr/>
            <p:nvPr/>
          </p:nvSpPr>
          <p:spPr>
            <a:xfrm>
              <a:off x="7963153" y="34700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6" name="object 4886"/>
            <p:cNvSpPr/>
            <p:nvPr/>
          </p:nvSpPr>
          <p:spPr>
            <a:xfrm>
              <a:off x="7952994" y="34654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7" name="object 4887"/>
            <p:cNvSpPr/>
            <p:nvPr/>
          </p:nvSpPr>
          <p:spPr>
            <a:xfrm>
              <a:off x="7942008" y="34654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8" name="object 4888"/>
            <p:cNvSpPr/>
            <p:nvPr/>
          </p:nvSpPr>
          <p:spPr>
            <a:xfrm>
              <a:off x="7931022" y="34654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9" name="object 4889"/>
            <p:cNvSpPr/>
            <p:nvPr/>
          </p:nvSpPr>
          <p:spPr>
            <a:xfrm>
              <a:off x="7924038" y="34700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0" name="object 4890"/>
            <p:cNvSpPr/>
            <p:nvPr/>
          </p:nvSpPr>
          <p:spPr>
            <a:xfrm>
              <a:off x="7917688" y="34700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1" name="object 4891"/>
            <p:cNvSpPr/>
            <p:nvPr/>
          </p:nvSpPr>
          <p:spPr>
            <a:xfrm>
              <a:off x="7902828" y="34654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2" name="object 4892"/>
            <p:cNvSpPr/>
            <p:nvPr/>
          </p:nvSpPr>
          <p:spPr>
            <a:xfrm>
              <a:off x="7994522" y="3465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3" name="object 4893"/>
            <p:cNvSpPr/>
            <p:nvPr/>
          </p:nvSpPr>
          <p:spPr>
            <a:xfrm>
              <a:off x="7988300" y="3465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4" name="object 4894"/>
            <p:cNvSpPr/>
            <p:nvPr/>
          </p:nvSpPr>
          <p:spPr>
            <a:xfrm>
              <a:off x="7978076" y="3460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5" name="object 4895"/>
            <p:cNvSpPr/>
            <p:nvPr/>
          </p:nvSpPr>
          <p:spPr>
            <a:xfrm>
              <a:off x="7960867" y="34604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6" name="object 4896"/>
            <p:cNvSpPr/>
            <p:nvPr/>
          </p:nvSpPr>
          <p:spPr>
            <a:xfrm>
              <a:off x="7955279" y="3465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7" name="object 4897"/>
            <p:cNvSpPr/>
            <p:nvPr/>
          </p:nvSpPr>
          <p:spPr>
            <a:xfrm>
              <a:off x="7938896" y="34604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8" name="object 4898"/>
            <p:cNvSpPr/>
            <p:nvPr/>
          </p:nvSpPr>
          <p:spPr>
            <a:xfrm>
              <a:off x="7927911" y="3460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9" name="object 4899"/>
            <p:cNvSpPr/>
            <p:nvPr/>
          </p:nvSpPr>
          <p:spPr>
            <a:xfrm>
              <a:off x="7920863" y="3465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0" name="object 4900"/>
            <p:cNvSpPr/>
            <p:nvPr/>
          </p:nvSpPr>
          <p:spPr>
            <a:xfrm>
              <a:off x="7916164" y="3465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1" name="object 4901"/>
            <p:cNvSpPr/>
            <p:nvPr/>
          </p:nvSpPr>
          <p:spPr>
            <a:xfrm>
              <a:off x="7905940" y="3460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2" name="object 4902"/>
            <p:cNvSpPr/>
            <p:nvPr/>
          </p:nvSpPr>
          <p:spPr>
            <a:xfrm>
              <a:off x="7899653" y="345376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3" name="object 4903"/>
            <p:cNvSpPr/>
            <p:nvPr/>
          </p:nvSpPr>
          <p:spPr>
            <a:xfrm>
              <a:off x="7991347" y="34583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4" name="object 4904"/>
            <p:cNvSpPr/>
            <p:nvPr/>
          </p:nvSpPr>
          <p:spPr>
            <a:xfrm>
              <a:off x="7970265" y="345376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5" name="object 4905"/>
            <p:cNvSpPr/>
            <p:nvPr/>
          </p:nvSpPr>
          <p:spPr>
            <a:xfrm>
              <a:off x="7963153" y="34583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6" name="object 4906"/>
            <p:cNvSpPr/>
            <p:nvPr/>
          </p:nvSpPr>
          <p:spPr>
            <a:xfrm>
              <a:off x="7952994" y="34537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7" name="object 4907"/>
            <p:cNvSpPr/>
            <p:nvPr/>
          </p:nvSpPr>
          <p:spPr>
            <a:xfrm>
              <a:off x="7942008" y="34537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8" name="object 4908"/>
            <p:cNvSpPr/>
            <p:nvPr/>
          </p:nvSpPr>
          <p:spPr>
            <a:xfrm>
              <a:off x="7931022" y="34537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9" name="object 4909"/>
            <p:cNvSpPr/>
            <p:nvPr/>
          </p:nvSpPr>
          <p:spPr>
            <a:xfrm>
              <a:off x="7924038" y="34583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0" name="object 4910"/>
            <p:cNvSpPr/>
            <p:nvPr/>
          </p:nvSpPr>
          <p:spPr>
            <a:xfrm>
              <a:off x="7917688" y="34583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1" name="object 4911"/>
            <p:cNvSpPr/>
            <p:nvPr/>
          </p:nvSpPr>
          <p:spPr>
            <a:xfrm>
              <a:off x="7902828" y="34537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2" name="object 4912"/>
            <p:cNvSpPr/>
            <p:nvPr/>
          </p:nvSpPr>
          <p:spPr>
            <a:xfrm>
              <a:off x="7994522" y="3453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3" name="object 4913"/>
            <p:cNvSpPr/>
            <p:nvPr/>
          </p:nvSpPr>
          <p:spPr>
            <a:xfrm>
              <a:off x="7988300" y="3453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4" name="object 4914"/>
            <p:cNvSpPr/>
            <p:nvPr/>
          </p:nvSpPr>
          <p:spPr>
            <a:xfrm>
              <a:off x="7978076" y="3448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5" name="object 4915"/>
            <p:cNvSpPr/>
            <p:nvPr/>
          </p:nvSpPr>
          <p:spPr>
            <a:xfrm>
              <a:off x="7960867" y="34488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6" name="object 4916"/>
            <p:cNvSpPr/>
            <p:nvPr/>
          </p:nvSpPr>
          <p:spPr>
            <a:xfrm>
              <a:off x="7955279" y="3453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7" name="object 4917"/>
            <p:cNvSpPr/>
            <p:nvPr/>
          </p:nvSpPr>
          <p:spPr>
            <a:xfrm>
              <a:off x="7938896" y="34488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8" name="object 4918"/>
            <p:cNvSpPr/>
            <p:nvPr/>
          </p:nvSpPr>
          <p:spPr>
            <a:xfrm>
              <a:off x="7927911" y="3448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9" name="object 4919"/>
            <p:cNvSpPr/>
            <p:nvPr/>
          </p:nvSpPr>
          <p:spPr>
            <a:xfrm>
              <a:off x="7920863" y="3453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0" name="object 4920"/>
            <p:cNvSpPr/>
            <p:nvPr/>
          </p:nvSpPr>
          <p:spPr>
            <a:xfrm>
              <a:off x="7916164" y="3453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1" name="object 4921"/>
            <p:cNvSpPr/>
            <p:nvPr/>
          </p:nvSpPr>
          <p:spPr>
            <a:xfrm>
              <a:off x="7905940" y="3448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2" name="object 4922"/>
            <p:cNvSpPr/>
            <p:nvPr/>
          </p:nvSpPr>
          <p:spPr>
            <a:xfrm>
              <a:off x="7899653" y="344208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3" name="object 4923"/>
            <p:cNvSpPr/>
            <p:nvPr/>
          </p:nvSpPr>
          <p:spPr>
            <a:xfrm>
              <a:off x="7991347" y="3446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4" name="object 4924"/>
            <p:cNvSpPr/>
            <p:nvPr/>
          </p:nvSpPr>
          <p:spPr>
            <a:xfrm>
              <a:off x="7970265" y="34420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5" name="object 4925"/>
            <p:cNvSpPr/>
            <p:nvPr/>
          </p:nvSpPr>
          <p:spPr>
            <a:xfrm>
              <a:off x="7963153" y="3446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6" name="object 4926"/>
            <p:cNvSpPr/>
            <p:nvPr/>
          </p:nvSpPr>
          <p:spPr>
            <a:xfrm>
              <a:off x="7952994" y="3442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7" name="object 4927"/>
            <p:cNvSpPr/>
            <p:nvPr/>
          </p:nvSpPr>
          <p:spPr>
            <a:xfrm>
              <a:off x="7942008" y="3442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8" name="object 4928"/>
            <p:cNvSpPr/>
            <p:nvPr/>
          </p:nvSpPr>
          <p:spPr>
            <a:xfrm>
              <a:off x="7931022" y="3442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9" name="object 4929"/>
            <p:cNvSpPr/>
            <p:nvPr/>
          </p:nvSpPr>
          <p:spPr>
            <a:xfrm>
              <a:off x="7924038" y="3446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0" name="object 4930"/>
            <p:cNvSpPr/>
            <p:nvPr/>
          </p:nvSpPr>
          <p:spPr>
            <a:xfrm>
              <a:off x="7917688" y="3446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1" name="object 4931"/>
            <p:cNvSpPr/>
            <p:nvPr/>
          </p:nvSpPr>
          <p:spPr>
            <a:xfrm>
              <a:off x="7902828" y="34420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2" name="object 4932"/>
            <p:cNvSpPr/>
            <p:nvPr/>
          </p:nvSpPr>
          <p:spPr>
            <a:xfrm>
              <a:off x="7994522" y="3441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3" name="object 4933"/>
            <p:cNvSpPr/>
            <p:nvPr/>
          </p:nvSpPr>
          <p:spPr>
            <a:xfrm>
              <a:off x="7988300" y="3441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4" name="object 4934"/>
            <p:cNvSpPr/>
            <p:nvPr/>
          </p:nvSpPr>
          <p:spPr>
            <a:xfrm>
              <a:off x="7978076" y="3437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5" name="object 4935"/>
            <p:cNvSpPr/>
            <p:nvPr/>
          </p:nvSpPr>
          <p:spPr>
            <a:xfrm>
              <a:off x="7960867" y="34371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6" name="object 4936"/>
            <p:cNvSpPr/>
            <p:nvPr/>
          </p:nvSpPr>
          <p:spPr>
            <a:xfrm>
              <a:off x="7955279" y="3441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7" name="object 4937"/>
            <p:cNvSpPr/>
            <p:nvPr/>
          </p:nvSpPr>
          <p:spPr>
            <a:xfrm>
              <a:off x="7938896" y="34371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8" name="object 4938"/>
            <p:cNvSpPr/>
            <p:nvPr/>
          </p:nvSpPr>
          <p:spPr>
            <a:xfrm>
              <a:off x="7927911" y="3437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9" name="object 4939"/>
            <p:cNvSpPr/>
            <p:nvPr/>
          </p:nvSpPr>
          <p:spPr>
            <a:xfrm>
              <a:off x="7920863" y="3441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0" name="object 4940"/>
            <p:cNvSpPr/>
            <p:nvPr/>
          </p:nvSpPr>
          <p:spPr>
            <a:xfrm>
              <a:off x="7916164" y="3441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1" name="object 4941"/>
            <p:cNvSpPr/>
            <p:nvPr/>
          </p:nvSpPr>
          <p:spPr>
            <a:xfrm>
              <a:off x="7905940" y="3437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2" name="object 4942"/>
            <p:cNvSpPr/>
            <p:nvPr/>
          </p:nvSpPr>
          <p:spPr>
            <a:xfrm>
              <a:off x="7899653" y="343052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3" name="object 4943"/>
            <p:cNvSpPr/>
            <p:nvPr/>
          </p:nvSpPr>
          <p:spPr>
            <a:xfrm>
              <a:off x="7991347" y="34350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4" name="object 4944"/>
            <p:cNvSpPr/>
            <p:nvPr/>
          </p:nvSpPr>
          <p:spPr>
            <a:xfrm>
              <a:off x="7970265" y="3430523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5" name="object 4945"/>
            <p:cNvSpPr/>
            <p:nvPr/>
          </p:nvSpPr>
          <p:spPr>
            <a:xfrm>
              <a:off x="7963153" y="34350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6" name="object 4946"/>
            <p:cNvSpPr/>
            <p:nvPr/>
          </p:nvSpPr>
          <p:spPr>
            <a:xfrm>
              <a:off x="7952994" y="34305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7" name="object 4947"/>
            <p:cNvSpPr/>
            <p:nvPr/>
          </p:nvSpPr>
          <p:spPr>
            <a:xfrm>
              <a:off x="7942008" y="34305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8" name="object 4948"/>
            <p:cNvSpPr/>
            <p:nvPr/>
          </p:nvSpPr>
          <p:spPr>
            <a:xfrm>
              <a:off x="7931022" y="34305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9" name="object 4949"/>
            <p:cNvSpPr/>
            <p:nvPr/>
          </p:nvSpPr>
          <p:spPr>
            <a:xfrm>
              <a:off x="7924038" y="34350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0" name="object 4950"/>
            <p:cNvSpPr/>
            <p:nvPr/>
          </p:nvSpPr>
          <p:spPr>
            <a:xfrm>
              <a:off x="7917688" y="34350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1" name="object 4951"/>
            <p:cNvSpPr/>
            <p:nvPr/>
          </p:nvSpPr>
          <p:spPr>
            <a:xfrm>
              <a:off x="7902828" y="34305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2" name="object 4952"/>
            <p:cNvSpPr/>
            <p:nvPr/>
          </p:nvSpPr>
          <p:spPr>
            <a:xfrm>
              <a:off x="7994522" y="34283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3" name="object 4953"/>
            <p:cNvSpPr/>
            <p:nvPr/>
          </p:nvSpPr>
          <p:spPr>
            <a:xfrm>
              <a:off x="7988300" y="34283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4" name="object 4954"/>
            <p:cNvSpPr/>
            <p:nvPr/>
          </p:nvSpPr>
          <p:spPr>
            <a:xfrm>
              <a:off x="7978076" y="3423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5" name="object 4955"/>
            <p:cNvSpPr/>
            <p:nvPr/>
          </p:nvSpPr>
          <p:spPr>
            <a:xfrm>
              <a:off x="7960867" y="342379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6" name="object 4956"/>
            <p:cNvSpPr/>
            <p:nvPr/>
          </p:nvSpPr>
          <p:spPr>
            <a:xfrm>
              <a:off x="7955279" y="34283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7" name="object 4957"/>
            <p:cNvSpPr/>
            <p:nvPr/>
          </p:nvSpPr>
          <p:spPr>
            <a:xfrm>
              <a:off x="7938896" y="342379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8" name="object 4958"/>
            <p:cNvSpPr/>
            <p:nvPr/>
          </p:nvSpPr>
          <p:spPr>
            <a:xfrm>
              <a:off x="7927911" y="3423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9" name="object 4959"/>
            <p:cNvSpPr/>
            <p:nvPr/>
          </p:nvSpPr>
          <p:spPr>
            <a:xfrm>
              <a:off x="7920863" y="34283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0" name="object 4960"/>
            <p:cNvSpPr/>
            <p:nvPr/>
          </p:nvSpPr>
          <p:spPr>
            <a:xfrm>
              <a:off x="7916164" y="34283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1" name="object 4961"/>
            <p:cNvSpPr/>
            <p:nvPr/>
          </p:nvSpPr>
          <p:spPr>
            <a:xfrm>
              <a:off x="7905940" y="34237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2" name="object 4962"/>
            <p:cNvSpPr/>
            <p:nvPr/>
          </p:nvSpPr>
          <p:spPr>
            <a:xfrm>
              <a:off x="7899653" y="341884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3" name="object 4963"/>
            <p:cNvSpPr/>
            <p:nvPr/>
          </p:nvSpPr>
          <p:spPr>
            <a:xfrm>
              <a:off x="7991347" y="34234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4" name="object 4964"/>
            <p:cNvSpPr/>
            <p:nvPr/>
          </p:nvSpPr>
          <p:spPr>
            <a:xfrm>
              <a:off x="7970265" y="341884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5" name="object 4965"/>
            <p:cNvSpPr/>
            <p:nvPr/>
          </p:nvSpPr>
          <p:spPr>
            <a:xfrm>
              <a:off x="7963153" y="34234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6" name="object 4966"/>
            <p:cNvSpPr/>
            <p:nvPr/>
          </p:nvSpPr>
          <p:spPr>
            <a:xfrm>
              <a:off x="7952994" y="34188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7" name="object 4967"/>
            <p:cNvSpPr/>
            <p:nvPr/>
          </p:nvSpPr>
          <p:spPr>
            <a:xfrm>
              <a:off x="7942008" y="34188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8" name="object 4968"/>
            <p:cNvSpPr/>
            <p:nvPr/>
          </p:nvSpPr>
          <p:spPr>
            <a:xfrm>
              <a:off x="7931022" y="34188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9" name="object 4969"/>
            <p:cNvSpPr/>
            <p:nvPr/>
          </p:nvSpPr>
          <p:spPr>
            <a:xfrm>
              <a:off x="7924038" y="34234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0" name="object 4970"/>
            <p:cNvSpPr/>
            <p:nvPr/>
          </p:nvSpPr>
          <p:spPr>
            <a:xfrm>
              <a:off x="7917688" y="34234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1" name="object 4971"/>
            <p:cNvSpPr/>
            <p:nvPr/>
          </p:nvSpPr>
          <p:spPr>
            <a:xfrm>
              <a:off x="7902828" y="34188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2" name="object 4972"/>
            <p:cNvSpPr/>
            <p:nvPr/>
          </p:nvSpPr>
          <p:spPr>
            <a:xfrm>
              <a:off x="7994522" y="3416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3" name="object 4973"/>
            <p:cNvSpPr/>
            <p:nvPr/>
          </p:nvSpPr>
          <p:spPr>
            <a:xfrm>
              <a:off x="7988300" y="3416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4" name="object 4974"/>
            <p:cNvSpPr/>
            <p:nvPr/>
          </p:nvSpPr>
          <p:spPr>
            <a:xfrm>
              <a:off x="7978076" y="34121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5" name="object 4975"/>
            <p:cNvSpPr/>
            <p:nvPr/>
          </p:nvSpPr>
          <p:spPr>
            <a:xfrm>
              <a:off x="7960867" y="34121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6" name="object 4976"/>
            <p:cNvSpPr/>
            <p:nvPr/>
          </p:nvSpPr>
          <p:spPr>
            <a:xfrm>
              <a:off x="7955279" y="3416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7" name="object 4977"/>
            <p:cNvSpPr/>
            <p:nvPr/>
          </p:nvSpPr>
          <p:spPr>
            <a:xfrm>
              <a:off x="7938896" y="34121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8" name="object 4978"/>
            <p:cNvSpPr/>
            <p:nvPr/>
          </p:nvSpPr>
          <p:spPr>
            <a:xfrm>
              <a:off x="7927911" y="34121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9" name="object 4979"/>
            <p:cNvSpPr/>
            <p:nvPr/>
          </p:nvSpPr>
          <p:spPr>
            <a:xfrm>
              <a:off x="7920863" y="3416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0" name="object 4980"/>
            <p:cNvSpPr/>
            <p:nvPr/>
          </p:nvSpPr>
          <p:spPr>
            <a:xfrm>
              <a:off x="7916164" y="34166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1" name="object 4981"/>
            <p:cNvSpPr/>
            <p:nvPr/>
          </p:nvSpPr>
          <p:spPr>
            <a:xfrm>
              <a:off x="7905940" y="34121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2" name="object 4982"/>
            <p:cNvSpPr/>
            <p:nvPr/>
          </p:nvSpPr>
          <p:spPr>
            <a:xfrm>
              <a:off x="7899653" y="340715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3" name="object 4983"/>
            <p:cNvSpPr/>
            <p:nvPr/>
          </p:nvSpPr>
          <p:spPr>
            <a:xfrm>
              <a:off x="7991347" y="341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4" name="object 4984"/>
            <p:cNvSpPr/>
            <p:nvPr/>
          </p:nvSpPr>
          <p:spPr>
            <a:xfrm>
              <a:off x="7970265" y="340715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5" name="object 4985"/>
            <p:cNvSpPr/>
            <p:nvPr/>
          </p:nvSpPr>
          <p:spPr>
            <a:xfrm>
              <a:off x="7963153" y="34117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6" name="object 4986"/>
            <p:cNvSpPr/>
            <p:nvPr/>
          </p:nvSpPr>
          <p:spPr>
            <a:xfrm>
              <a:off x="7952994" y="34071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7" name="object 4987"/>
            <p:cNvSpPr/>
            <p:nvPr/>
          </p:nvSpPr>
          <p:spPr>
            <a:xfrm>
              <a:off x="7942008" y="34071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8" name="object 4988"/>
            <p:cNvSpPr/>
            <p:nvPr/>
          </p:nvSpPr>
          <p:spPr>
            <a:xfrm>
              <a:off x="7931022" y="3407155"/>
              <a:ext cx="39370" cy="175895"/>
            </a:xfrm>
            <a:custGeom>
              <a:avLst/>
              <a:gdLst/>
              <a:ahLst/>
              <a:cxnLst/>
              <a:rect l="l" t="t" r="r" b="b"/>
              <a:pathLst>
                <a:path w="39370" h="175895">
                  <a:moveTo>
                    <a:pt x="4698" y="0"/>
                  </a:moveTo>
                  <a:lnTo>
                    <a:pt x="4698" y="9144"/>
                  </a:lnTo>
                </a:path>
                <a:path w="39370" h="175895">
                  <a:moveTo>
                    <a:pt x="0" y="0"/>
                  </a:moveTo>
                  <a:lnTo>
                    <a:pt x="0" y="9144"/>
                  </a:lnTo>
                </a:path>
                <a:path w="39370" h="175895">
                  <a:moveTo>
                    <a:pt x="39242" y="166624"/>
                  </a:moveTo>
                  <a:lnTo>
                    <a:pt x="39242" y="17576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9" name="object 4989"/>
            <p:cNvSpPr/>
            <p:nvPr/>
          </p:nvSpPr>
          <p:spPr>
            <a:xfrm>
              <a:off x="7963153" y="3578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0" name="object 4990"/>
            <p:cNvSpPr/>
            <p:nvPr/>
          </p:nvSpPr>
          <p:spPr>
            <a:xfrm>
              <a:off x="7952994" y="35737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1" name="object 4991"/>
            <p:cNvSpPr/>
            <p:nvPr/>
          </p:nvSpPr>
          <p:spPr>
            <a:xfrm>
              <a:off x="7942008" y="35737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2" name="object 4992"/>
            <p:cNvSpPr/>
            <p:nvPr/>
          </p:nvSpPr>
          <p:spPr>
            <a:xfrm>
              <a:off x="7931022" y="35737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3" name="object 4993"/>
            <p:cNvSpPr/>
            <p:nvPr/>
          </p:nvSpPr>
          <p:spPr>
            <a:xfrm>
              <a:off x="7924038" y="3578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4" name="object 4994"/>
            <p:cNvSpPr/>
            <p:nvPr/>
          </p:nvSpPr>
          <p:spPr>
            <a:xfrm>
              <a:off x="7917688" y="3578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5" name="object 4995"/>
            <p:cNvSpPr/>
            <p:nvPr/>
          </p:nvSpPr>
          <p:spPr>
            <a:xfrm>
              <a:off x="7902828" y="35737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6" name="object 4996"/>
            <p:cNvSpPr/>
            <p:nvPr/>
          </p:nvSpPr>
          <p:spPr>
            <a:xfrm>
              <a:off x="7994522" y="35716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7" name="object 4997"/>
            <p:cNvSpPr/>
            <p:nvPr/>
          </p:nvSpPr>
          <p:spPr>
            <a:xfrm>
              <a:off x="7988300" y="35716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8" name="object 4998"/>
            <p:cNvSpPr/>
            <p:nvPr/>
          </p:nvSpPr>
          <p:spPr>
            <a:xfrm>
              <a:off x="7978076" y="3567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9" name="object 4999"/>
            <p:cNvSpPr/>
            <p:nvPr/>
          </p:nvSpPr>
          <p:spPr>
            <a:xfrm>
              <a:off x="7960867" y="35670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0" name="object 5000"/>
            <p:cNvSpPr/>
            <p:nvPr/>
          </p:nvSpPr>
          <p:spPr>
            <a:xfrm>
              <a:off x="7955279" y="35716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1" name="object 5001"/>
            <p:cNvSpPr/>
            <p:nvPr/>
          </p:nvSpPr>
          <p:spPr>
            <a:xfrm>
              <a:off x="7938896" y="35670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2" name="object 5002"/>
            <p:cNvSpPr/>
            <p:nvPr/>
          </p:nvSpPr>
          <p:spPr>
            <a:xfrm>
              <a:off x="7927911" y="3567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3" name="object 5003"/>
            <p:cNvSpPr/>
            <p:nvPr/>
          </p:nvSpPr>
          <p:spPr>
            <a:xfrm>
              <a:off x="7920863" y="35716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4" name="object 5004"/>
            <p:cNvSpPr/>
            <p:nvPr/>
          </p:nvSpPr>
          <p:spPr>
            <a:xfrm>
              <a:off x="7916164" y="35716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5" name="object 5005"/>
            <p:cNvSpPr/>
            <p:nvPr/>
          </p:nvSpPr>
          <p:spPr>
            <a:xfrm>
              <a:off x="7905940" y="35670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6" name="object 5006"/>
            <p:cNvSpPr/>
            <p:nvPr/>
          </p:nvSpPr>
          <p:spPr>
            <a:xfrm>
              <a:off x="7899653" y="356044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7" name="object 5007"/>
            <p:cNvSpPr/>
            <p:nvPr/>
          </p:nvSpPr>
          <p:spPr>
            <a:xfrm>
              <a:off x="7991347" y="35650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8" name="object 5008"/>
            <p:cNvSpPr/>
            <p:nvPr/>
          </p:nvSpPr>
          <p:spPr>
            <a:xfrm>
              <a:off x="7970265" y="356044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9" name="object 5009"/>
            <p:cNvSpPr/>
            <p:nvPr/>
          </p:nvSpPr>
          <p:spPr>
            <a:xfrm>
              <a:off x="7963153" y="35650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0" name="object 5010"/>
            <p:cNvSpPr/>
            <p:nvPr/>
          </p:nvSpPr>
          <p:spPr>
            <a:xfrm>
              <a:off x="7952994" y="35604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1" name="object 5011"/>
            <p:cNvSpPr/>
            <p:nvPr/>
          </p:nvSpPr>
          <p:spPr>
            <a:xfrm>
              <a:off x="7942008" y="35604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2" name="object 5012"/>
            <p:cNvSpPr/>
            <p:nvPr/>
          </p:nvSpPr>
          <p:spPr>
            <a:xfrm>
              <a:off x="7931022" y="35604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3" name="object 5013"/>
            <p:cNvSpPr/>
            <p:nvPr/>
          </p:nvSpPr>
          <p:spPr>
            <a:xfrm>
              <a:off x="7924038" y="35650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4" name="object 5014"/>
            <p:cNvSpPr/>
            <p:nvPr/>
          </p:nvSpPr>
          <p:spPr>
            <a:xfrm>
              <a:off x="7917688" y="35650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5" name="object 5015"/>
            <p:cNvSpPr/>
            <p:nvPr/>
          </p:nvSpPr>
          <p:spPr>
            <a:xfrm>
              <a:off x="7902828" y="35604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6" name="object 5016"/>
            <p:cNvSpPr/>
            <p:nvPr/>
          </p:nvSpPr>
          <p:spPr>
            <a:xfrm>
              <a:off x="7994522" y="35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7" name="object 5017"/>
            <p:cNvSpPr/>
            <p:nvPr/>
          </p:nvSpPr>
          <p:spPr>
            <a:xfrm>
              <a:off x="7988300" y="35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8" name="object 5018"/>
            <p:cNvSpPr/>
            <p:nvPr/>
          </p:nvSpPr>
          <p:spPr>
            <a:xfrm>
              <a:off x="7978076" y="35554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9" name="object 5019"/>
            <p:cNvSpPr/>
            <p:nvPr/>
          </p:nvSpPr>
          <p:spPr>
            <a:xfrm>
              <a:off x="7960867" y="35554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0" name="object 5020"/>
            <p:cNvSpPr/>
            <p:nvPr/>
          </p:nvSpPr>
          <p:spPr>
            <a:xfrm>
              <a:off x="7955279" y="35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1" name="object 5021"/>
            <p:cNvSpPr/>
            <p:nvPr/>
          </p:nvSpPr>
          <p:spPr>
            <a:xfrm>
              <a:off x="7938896" y="35554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2" name="object 5022"/>
            <p:cNvSpPr/>
            <p:nvPr/>
          </p:nvSpPr>
          <p:spPr>
            <a:xfrm>
              <a:off x="7927911" y="35554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3" name="object 5023"/>
            <p:cNvSpPr/>
            <p:nvPr/>
          </p:nvSpPr>
          <p:spPr>
            <a:xfrm>
              <a:off x="7920863" y="35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4" name="object 5024"/>
            <p:cNvSpPr/>
            <p:nvPr/>
          </p:nvSpPr>
          <p:spPr>
            <a:xfrm>
              <a:off x="7916164" y="35600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5" name="object 5025"/>
            <p:cNvSpPr/>
            <p:nvPr/>
          </p:nvSpPr>
          <p:spPr>
            <a:xfrm>
              <a:off x="7905940" y="35554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6" name="object 5026"/>
            <p:cNvSpPr/>
            <p:nvPr/>
          </p:nvSpPr>
          <p:spPr>
            <a:xfrm>
              <a:off x="7899653" y="354876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7" name="object 5027"/>
            <p:cNvSpPr/>
            <p:nvPr/>
          </p:nvSpPr>
          <p:spPr>
            <a:xfrm>
              <a:off x="7991347" y="35533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8" name="object 5028"/>
            <p:cNvSpPr/>
            <p:nvPr/>
          </p:nvSpPr>
          <p:spPr>
            <a:xfrm>
              <a:off x="7970265" y="35487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9" name="object 5029"/>
            <p:cNvSpPr/>
            <p:nvPr/>
          </p:nvSpPr>
          <p:spPr>
            <a:xfrm>
              <a:off x="7963153" y="35533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0" name="object 5030"/>
            <p:cNvSpPr/>
            <p:nvPr/>
          </p:nvSpPr>
          <p:spPr>
            <a:xfrm>
              <a:off x="7952994" y="35487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1" name="object 5031"/>
            <p:cNvSpPr/>
            <p:nvPr/>
          </p:nvSpPr>
          <p:spPr>
            <a:xfrm>
              <a:off x="7942008" y="35487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2" name="object 5032"/>
            <p:cNvSpPr/>
            <p:nvPr/>
          </p:nvSpPr>
          <p:spPr>
            <a:xfrm>
              <a:off x="7931022" y="35487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3" name="object 5033"/>
            <p:cNvSpPr/>
            <p:nvPr/>
          </p:nvSpPr>
          <p:spPr>
            <a:xfrm>
              <a:off x="7924038" y="35533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4" name="object 5034"/>
            <p:cNvSpPr/>
            <p:nvPr/>
          </p:nvSpPr>
          <p:spPr>
            <a:xfrm>
              <a:off x="7917688" y="35533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5" name="object 5035"/>
            <p:cNvSpPr/>
            <p:nvPr/>
          </p:nvSpPr>
          <p:spPr>
            <a:xfrm>
              <a:off x="7902828" y="35487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6" name="object 5036"/>
            <p:cNvSpPr/>
            <p:nvPr/>
          </p:nvSpPr>
          <p:spPr>
            <a:xfrm>
              <a:off x="7994522" y="35483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7" name="object 5037"/>
            <p:cNvSpPr/>
            <p:nvPr/>
          </p:nvSpPr>
          <p:spPr>
            <a:xfrm>
              <a:off x="7988300" y="35483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8" name="object 5038"/>
            <p:cNvSpPr/>
            <p:nvPr/>
          </p:nvSpPr>
          <p:spPr>
            <a:xfrm>
              <a:off x="7978076" y="3543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9" name="object 5039"/>
            <p:cNvSpPr/>
            <p:nvPr/>
          </p:nvSpPr>
          <p:spPr>
            <a:xfrm>
              <a:off x="7960867" y="35438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0" name="object 5040"/>
            <p:cNvSpPr/>
            <p:nvPr/>
          </p:nvSpPr>
          <p:spPr>
            <a:xfrm>
              <a:off x="7955279" y="35483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1" name="object 5041"/>
            <p:cNvSpPr/>
            <p:nvPr/>
          </p:nvSpPr>
          <p:spPr>
            <a:xfrm>
              <a:off x="7938896" y="35438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2" name="object 5042"/>
            <p:cNvSpPr/>
            <p:nvPr/>
          </p:nvSpPr>
          <p:spPr>
            <a:xfrm>
              <a:off x="7927911" y="3543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3" name="object 5043"/>
            <p:cNvSpPr/>
            <p:nvPr/>
          </p:nvSpPr>
          <p:spPr>
            <a:xfrm>
              <a:off x="7920863" y="35483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4" name="object 5044"/>
            <p:cNvSpPr/>
            <p:nvPr/>
          </p:nvSpPr>
          <p:spPr>
            <a:xfrm>
              <a:off x="7916164" y="35483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5" name="object 5045"/>
            <p:cNvSpPr/>
            <p:nvPr/>
          </p:nvSpPr>
          <p:spPr>
            <a:xfrm>
              <a:off x="7905940" y="35438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6" name="object 5046"/>
            <p:cNvSpPr/>
            <p:nvPr/>
          </p:nvSpPr>
          <p:spPr>
            <a:xfrm>
              <a:off x="7899653" y="353707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7" name="object 5047"/>
            <p:cNvSpPr/>
            <p:nvPr/>
          </p:nvSpPr>
          <p:spPr>
            <a:xfrm>
              <a:off x="7991347" y="3541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8" name="object 5048"/>
            <p:cNvSpPr/>
            <p:nvPr/>
          </p:nvSpPr>
          <p:spPr>
            <a:xfrm>
              <a:off x="7970265" y="353707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9" name="object 5049"/>
            <p:cNvSpPr/>
            <p:nvPr/>
          </p:nvSpPr>
          <p:spPr>
            <a:xfrm>
              <a:off x="7963153" y="3541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0" name="object 5050"/>
            <p:cNvSpPr/>
            <p:nvPr/>
          </p:nvSpPr>
          <p:spPr>
            <a:xfrm>
              <a:off x="7952994" y="35370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1" name="object 5051"/>
            <p:cNvSpPr/>
            <p:nvPr/>
          </p:nvSpPr>
          <p:spPr>
            <a:xfrm>
              <a:off x="7942008" y="35370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2" name="object 5052"/>
            <p:cNvSpPr/>
            <p:nvPr/>
          </p:nvSpPr>
          <p:spPr>
            <a:xfrm>
              <a:off x="7931022" y="35370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3" name="object 5053"/>
            <p:cNvSpPr/>
            <p:nvPr/>
          </p:nvSpPr>
          <p:spPr>
            <a:xfrm>
              <a:off x="7924038" y="3541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4" name="object 5054"/>
            <p:cNvSpPr/>
            <p:nvPr/>
          </p:nvSpPr>
          <p:spPr>
            <a:xfrm>
              <a:off x="7917688" y="35416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5" name="object 5055"/>
            <p:cNvSpPr/>
            <p:nvPr/>
          </p:nvSpPr>
          <p:spPr>
            <a:xfrm>
              <a:off x="7902828" y="353707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6" name="object 5056"/>
            <p:cNvSpPr/>
            <p:nvPr/>
          </p:nvSpPr>
          <p:spPr>
            <a:xfrm>
              <a:off x="7994522" y="35366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7" name="object 5057"/>
            <p:cNvSpPr/>
            <p:nvPr/>
          </p:nvSpPr>
          <p:spPr>
            <a:xfrm>
              <a:off x="7988300" y="35366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8" name="object 5058"/>
            <p:cNvSpPr/>
            <p:nvPr/>
          </p:nvSpPr>
          <p:spPr>
            <a:xfrm>
              <a:off x="7978076" y="3532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9" name="object 5059"/>
            <p:cNvSpPr/>
            <p:nvPr/>
          </p:nvSpPr>
          <p:spPr>
            <a:xfrm>
              <a:off x="7960867" y="35321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0" name="object 5060"/>
            <p:cNvSpPr/>
            <p:nvPr/>
          </p:nvSpPr>
          <p:spPr>
            <a:xfrm>
              <a:off x="7955279" y="35366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1" name="object 5061"/>
            <p:cNvSpPr/>
            <p:nvPr/>
          </p:nvSpPr>
          <p:spPr>
            <a:xfrm>
              <a:off x="7938896" y="35321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2" name="object 5062"/>
            <p:cNvSpPr/>
            <p:nvPr/>
          </p:nvSpPr>
          <p:spPr>
            <a:xfrm>
              <a:off x="7927911" y="3532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3" name="object 5063"/>
            <p:cNvSpPr/>
            <p:nvPr/>
          </p:nvSpPr>
          <p:spPr>
            <a:xfrm>
              <a:off x="7920863" y="35366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4" name="object 5064"/>
            <p:cNvSpPr/>
            <p:nvPr/>
          </p:nvSpPr>
          <p:spPr>
            <a:xfrm>
              <a:off x="7916164" y="35366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5" name="object 5065"/>
            <p:cNvSpPr/>
            <p:nvPr/>
          </p:nvSpPr>
          <p:spPr>
            <a:xfrm>
              <a:off x="7905940" y="35321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6" name="object 5066"/>
            <p:cNvSpPr/>
            <p:nvPr/>
          </p:nvSpPr>
          <p:spPr>
            <a:xfrm>
              <a:off x="7899653" y="352539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7" name="object 5067"/>
            <p:cNvSpPr/>
            <p:nvPr/>
          </p:nvSpPr>
          <p:spPr>
            <a:xfrm>
              <a:off x="7991347" y="35299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8" name="object 5068"/>
            <p:cNvSpPr/>
            <p:nvPr/>
          </p:nvSpPr>
          <p:spPr>
            <a:xfrm>
              <a:off x="7970265" y="352539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9" name="object 5069"/>
            <p:cNvSpPr/>
            <p:nvPr/>
          </p:nvSpPr>
          <p:spPr>
            <a:xfrm>
              <a:off x="7963153" y="35299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0" name="object 5070"/>
            <p:cNvSpPr/>
            <p:nvPr/>
          </p:nvSpPr>
          <p:spPr>
            <a:xfrm>
              <a:off x="7952994" y="35253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1" name="object 5071"/>
            <p:cNvSpPr/>
            <p:nvPr/>
          </p:nvSpPr>
          <p:spPr>
            <a:xfrm>
              <a:off x="7942008" y="35253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2" name="object 5072"/>
            <p:cNvSpPr/>
            <p:nvPr/>
          </p:nvSpPr>
          <p:spPr>
            <a:xfrm>
              <a:off x="7931022" y="35253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3" name="object 5073"/>
            <p:cNvSpPr/>
            <p:nvPr/>
          </p:nvSpPr>
          <p:spPr>
            <a:xfrm>
              <a:off x="7924038" y="35299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4" name="object 5074"/>
            <p:cNvSpPr/>
            <p:nvPr/>
          </p:nvSpPr>
          <p:spPr>
            <a:xfrm>
              <a:off x="7917688" y="35299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5" name="object 5075"/>
            <p:cNvSpPr/>
            <p:nvPr/>
          </p:nvSpPr>
          <p:spPr>
            <a:xfrm>
              <a:off x="7902828" y="352539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6" name="object 5076"/>
            <p:cNvSpPr/>
            <p:nvPr/>
          </p:nvSpPr>
          <p:spPr>
            <a:xfrm>
              <a:off x="7994522" y="3523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7" name="object 5077"/>
            <p:cNvSpPr/>
            <p:nvPr/>
          </p:nvSpPr>
          <p:spPr>
            <a:xfrm>
              <a:off x="7988300" y="3523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8" name="object 5078"/>
            <p:cNvSpPr/>
            <p:nvPr/>
          </p:nvSpPr>
          <p:spPr>
            <a:xfrm>
              <a:off x="7978076" y="35187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9" name="object 5079"/>
            <p:cNvSpPr/>
            <p:nvPr/>
          </p:nvSpPr>
          <p:spPr>
            <a:xfrm>
              <a:off x="7960867" y="35187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0" name="object 5080"/>
            <p:cNvSpPr/>
            <p:nvPr/>
          </p:nvSpPr>
          <p:spPr>
            <a:xfrm>
              <a:off x="7955279" y="3523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1" name="object 5081"/>
            <p:cNvSpPr/>
            <p:nvPr/>
          </p:nvSpPr>
          <p:spPr>
            <a:xfrm>
              <a:off x="7938896" y="35187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2" name="object 5082"/>
            <p:cNvSpPr/>
            <p:nvPr/>
          </p:nvSpPr>
          <p:spPr>
            <a:xfrm>
              <a:off x="7927911" y="35187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3" name="object 5083"/>
            <p:cNvSpPr/>
            <p:nvPr/>
          </p:nvSpPr>
          <p:spPr>
            <a:xfrm>
              <a:off x="7920863" y="3523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4" name="object 5084"/>
            <p:cNvSpPr/>
            <p:nvPr/>
          </p:nvSpPr>
          <p:spPr>
            <a:xfrm>
              <a:off x="7916164" y="35233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5" name="object 5085"/>
            <p:cNvSpPr/>
            <p:nvPr/>
          </p:nvSpPr>
          <p:spPr>
            <a:xfrm>
              <a:off x="7905940" y="35187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6" name="object 5086"/>
            <p:cNvSpPr/>
            <p:nvPr/>
          </p:nvSpPr>
          <p:spPr>
            <a:xfrm>
              <a:off x="7899653" y="351383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7" name="object 5087"/>
            <p:cNvSpPr/>
            <p:nvPr/>
          </p:nvSpPr>
          <p:spPr>
            <a:xfrm>
              <a:off x="7991347" y="35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8" name="object 5088"/>
            <p:cNvSpPr/>
            <p:nvPr/>
          </p:nvSpPr>
          <p:spPr>
            <a:xfrm>
              <a:off x="7970265" y="351383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9" name="object 5089"/>
            <p:cNvSpPr/>
            <p:nvPr/>
          </p:nvSpPr>
          <p:spPr>
            <a:xfrm>
              <a:off x="7963153" y="35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0" name="object 5090"/>
            <p:cNvSpPr/>
            <p:nvPr/>
          </p:nvSpPr>
          <p:spPr>
            <a:xfrm>
              <a:off x="7952994" y="3513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1" name="object 5091"/>
            <p:cNvSpPr/>
            <p:nvPr/>
          </p:nvSpPr>
          <p:spPr>
            <a:xfrm>
              <a:off x="7942008" y="3513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2" name="object 5092"/>
            <p:cNvSpPr/>
            <p:nvPr/>
          </p:nvSpPr>
          <p:spPr>
            <a:xfrm>
              <a:off x="7931022" y="351383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3" name="object 5093"/>
            <p:cNvSpPr/>
            <p:nvPr/>
          </p:nvSpPr>
          <p:spPr>
            <a:xfrm>
              <a:off x="7924038" y="35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4" name="object 5094"/>
            <p:cNvSpPr/>
            <p:nvPr/>
          </p:nvSpPr>
          <p:spPr>
            <a:xfrm>
              <a:off x="7917688" y="35184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5" name="object 5095"/>
            <p:cNvSpPr/>
            <p:nvPr/>
          </p:nvSpPr>
          <p:spPr>
            <a:xfrm>
              <a:off x="7902828" y="351383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6" name="object 5096"/>
            <p:cNvSpPr/>
            <p:nvPr/>
          </p:nvSpPr>
          <p:spPr>
            <a:xfrm>
              <a:off x="7994522" y="3511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7" name="object 5097"/>
            <p:cNvSpPr/>
            <p:nvPr/>
          </p:nvSpPr>
          <p:spPr>
            <a:xfrm>
              <a:off x="7988300" y="3511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8" name="object 5098"/>
            <p:cNvSpPr/>
            <p:nvPr/>
          </p:nvSpPr>
          <p:spPr>
            <a:xfrm>
              <a:off x="7978076" y="3507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9" name="object 5099"/>
            <p:cNvSpPr/>
            <p:nvPr/>
          </p:nvSpPr>
          <p:spPr>
            <a:xfrm>
              <a:off x="7960867" y="35071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0" name="object 5100"/>
            <p:cNvSpPr/>
            <p:nvPr/>
          </p:nvSpPr>
          <p:spPr>
            <a:xfrm>
              <a:off x="7955279" y="3511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1" name="object 5101"/>
            <p:cNvSpPr/>
            <p:nvPr/>
          </p:nvSpPr>
          <p:spPr>
            <a:xfrm>
              <a:off x="7938896" y="35071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2" name="object 5102"/>
            <p:cNvSpPr/>
            <p:nvPr/>
          </p:nvSpPr>
          <p:spPr>
            <a:xfrm>
              <a:off x="7927911" y="3507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3" name="object 5103"/>
            <p:cNvSpPr/>
            <p:nvPr/>
          </p:nvSpPr>
          <p:spPr>
            <a:xfrm>
              <a:off x="7920863" y="3511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4" name="object 5104"/>
            <p:cNvSpPr/>
            <p:nvPr/>
          </p:nvSpPr>
          <p:spPr>
            <a:xfrm>
              <a:off x="7916164" y="3511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5" name="object 5105"/>
            <p:cNvSpPr/>
            <p:nvPr/>
          </p:nvSpPr>
          <p:spPr>
            <a:xfrm>
              <a:off x="7905940" y="35071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6" name="object 5106"/>
            <p:cNvSpPr/>
            <p:nvPr/>
          </p:nvSpPr>
          <p:spPr>
            <a:xfrm>
              <a:off x="7899653" y="350215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7" name="object 5107"/>
            <p:cNvSpPr/>
            <p:nvPr/>
          </p:nvSpPr>
          <p:spPr>
            <a:xfrm>
              <a:off x="7991347" y="3506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8" name="object 5108"/>
            <p:cNvSpPr/>
            <p:nvPr/>
          </p:nvSpPr>
          <p:spPr>
            <a:xfrm>
              <a:off x="7970265" y="350215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9" name="object 5109"/>
            <p:cNvSpPr/>
            <p:nvPr/>
          </p:nvSpPr>
          <p:spPr>
            <a:xfrm>
              <a:off x="7963153" y="3506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0" name="object 5110"/>
            <p:cNvSpPr/>
            <p:nvPr/>
          </p:nvSpPr>
          <p:spPr>
            <a:xfrm>
              <a:off x="7952994" y="35021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1" name="object 5111"/>
            <p:cNvSpPr/>
            <p:nvPr/>
          </p:nvSpPr>
          <p:spPr>
            <a:xfrm>
              <a:off x="7942008" y="35021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2" name="object 5112"/>
            <p:cNvSpPr/>
            <p:nvPr/>
          </p:nvSpPr>
          <p:spPr>
            <a:xfrm>
              <a:off x="7931022" y="35021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3" name="object 5113"/>
            <p:cNvSpPr/>
            <p:nvPr/>
          </p:nvSpPr>
          <p:spPr>
            <a:xfrm>
              <a:off x="7924038" y="3506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4" name="object 5114"/>
            <p:cNvSpPr/>
            <p:nvPr/>
          </p:nvSpPr>
          <p:spPr>
            <a:xfrm>
              <a:off x="7917688" y="35067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5" name="object 5115"/>
            <p:cNvSpPr/>
            <p:nvPr/>
          </p:nvSpPr>
          <p:spPr>
            <a:xfrm>
              <a:off x="7902828" y="35021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6" name="object 5116"/>
            <p:cNvSpPr/>
            <p:nvPr/>
          </p:nvSpPr>
          <p:spPr>
            <a:xfrm>
              <a:off x="7994522" y="3499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7" name="object 5117"/>
            <p:cNvSpPr/>
            <p:nvPr/>
          </p:nvSpPr>
          <p:spPr>
            <a:xfrm>
              <a:off x="7988300" y="3499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8" name="object 5118"/>
            <p:cNvSpPr/>
            <p:nvPr/>
          </p:nvSpPr>
          <p:spPr>
            <a:xfrm>
              <a:off x="7978076" y="34954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9" name="object 5119"/>
            <p:cNvSpPr/>
            <p:nvPr/>
          </p:nvSpPr>
          <p:spPr>
            <a:xfrm>
              <a:off x="7960867" y="349542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0" name="object 5120"/>
            <p:cNvSpPr/>
            <p:nvPr/>
          </p:nvSpPr>
          <p:spPr>
            <a:xfrm>
              <a:off x="7955279" y="3499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1" name="object 5121"/>
            <p:cNvSpPr/>
            <p:nvPr/>
          </p:nvSpPr>
          <p:spPr>
            <a:xfrm>
              <a:off x="7938896" y="349542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2" name="object 5122"/>
            <p:cNvSpPr/>
            <p:nvPr/>
          </p:nvSpPr>
          <p:spPr>
            <a:xfrm>
              <a:off x="7927911" y="34954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3" name="object 5123"/>
            <p:cNvSpPr/>
            <p:nvPr/>
          </p:nvSpPr>
          <p:spPr>
            <a:xfrm>
              <a:off x="7920863" y="3499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4" name="object 5124"/>
            <p:cNvSpPr/>
            <p:nvPr/>
          </p:nvSpPr>
          <p:spPr>
            <a:xfrm>
              <a:off x="7916164" y="34999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5" name="object 5125"/>
            <p:cNvSpPr/>
            <p:nvPr/>
          </p:nvSpPr>
          <p:spPr>
            <a:xfrm>
              <a:off x="7905940" y="34954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6" name="object 5126"/>
            <p:cNvSpPr/>
            <p:nvPr/>
          </p:nvSpPr>
          <p:spPr>
            <a:xfrm>
              <a:off x="7899653" y="349046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7" name="object 5127"/>
            <p:cNvSpPr/>
            <p:nvPr/>
          </p:nvSpPr>
          <p:spPr>
            <a:xfrm>
              <a:off x="7991347" y="34950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8" name="object 5128"/>
            <p:cNvSpPr/>
            <p:nvPr/>
          </p:nvSpPr>
          <p:spPr>
            <a:xfrm>
              <a:off x="7970265" y="349046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9" name="object 5129"/>
            <p:cNvSpPr/>
            <p:nvPr/>
          </p:nvSpPr>
          <p:spPr>
            <a:xfrm>
              <a:off x="7963153" y="34950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0" name="object 5130"/>
            <p:cNvSpPr/>
            <p:nvPr/>
          </p:nvSpPr>
          <p:spPr>
            <a:xfrm>
              <a:off x="7952994" y="34904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1" name="object 5131"/>
            <p:cNvSpPr/>
            <p:nvPr/>
          </p:nvSpPr>
          <p:spPr>
            <a:xfrm>
              <a:off x="7991347" y="36600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2" name="object 5132"/>
            <p:cNvSpPr/>
            <p:nvPr/>
          </p:nvSpPr>
          <p:spPr>
            <a:xfrm>
              <a:off x="7970265" y="365544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3" name="object 5133"/>
            <p:cNvSpPr/>
            <p:nvPr/>
          </p:nvSpPr>
          <p:spPr>
            <a:xfrm>
              <a:off x="7963153" y="36600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4" name="object 5134"/>
            <p:cNvSpPr/>
            <p:nvPr/>
          </p:nvSpPr>
          <p:spPr>
            <a:xfrm>
              <a:off x="7952994" y="36554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5" name="object 5135"/>
            <p:cNvSpPr/>
            <p:nvPr/>
          </p:nvSpPr>
          <p:spPr>
            <a:xfrm>
              <a:off x="7942008" y="36554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6" name="object 5136"/>
            <p:cNvSpPr/>
            <p:nvPr/>
          </p:nvSpPr>
          <p:spPr>
            <a:xfrm>
              <a:off x="7931022" y="36554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7" name="object 5137"/>
            <p:cNvSpPr/>
            <p:nvPr/>
          </p:nvSpPr>
          <p:spPr>
            <a:xfrm>
              <a:off x="7924038" y="36600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8" name="object 5138"/>
            <p:cNvSpPr/>
            <p:nvPr/>
          </p:nvSpPr>
          <p:spPr>
            <a:xfrm>
              <a:off x="7917688" y="36600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9" name="object 5139"/>
            <p:cNvSpPr/>
            <p:nvPr/>
          </p:nvSpPr>
          <p:spPr>
            <a:xfrm>
              <a:off x="7902828" y="36554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0" name="object 5140"/>
            <p:cNvSpPr/>
            <p:nvPr/>
          </p:nvSpPr>
          <p:spPr>
            <a:xfrm>
              <a:off x="7994522" y="36549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1" name="object 5141"/>
            <p:cNvSpPr/>
            <p:nvPr/>
          </p:nvSpPr>
          <p:spPr>
            <a:xfrm>
              <a:off x="7988300" y="36549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2" name="object 5142"/>
            <p:cNvSpPr/>
            <p:nvPr/>
          </p:nvSpPr>
          <p:spPr>
            <a:xfrm>
              <a:off x="7978076" y="36503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3" name="object 5143"/>
            <p:cNvSpPr/>
            <p:nvPr/>
          </p:nvSpPr>
          <p:spPr>
            <a:xfrm>
              <a:off x="7960867" y="36503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4" name="object 5144"/>
            <p:cNvSpPr/>
            <p:nvPr/>
          </p:nvSpPr>
          <p:spPr>
            <a:xfrm>
              <a:off x="7955279" y="36549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5" name="object 5145"/>
            <p:cNvSpPr/>
            <p:nvPr/>
          </p:nvSpPr>
          <p:spPr>
            <a:xfrm>
              <a:off x="7938896" y="36503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6" name="object 5146"/>
            <p:cNvSpPr/>
            <p:nvPr/>
          </p:nvSpPr>
          <p:spPr>
            <a:xfrm>
              <a:off x="7927911" y="36503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7" name="object 5147"/>
            <p:cNvSpPr/>
            <p:nvPr/>
          </p:nvSpPr>
          <p:spPr>
            <a:xfrm>
              <a:off x="7920863" y="36549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8" name="object 5148"/>
            <p:cNvSpPr/>
            <p:nvPr/>
          </p:nvSpPr>
          <p:spPr>
            <a:xfrm>
              <a:off x="7916164" y="36549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9" name="object 5149"/>
            <p:cNvSpPr/>
            <p:nvPr/>
          </p:nvSpPr>
          <p:spPr>
            <a:xfrm>
              <a:off x="7905940" y="36503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0" name="object 5150"/>
            <p:cNvSpPr/>
            <p:nvPr/>
          </p:nvSpPr>
          <p:spPr>
            <a:xfrm>
              <a:off x="7899653" y="364375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1" name="object 5151"/>
            <p:cNvSpPr/>
            <p:nvPr/>
          </p:nvSpPr>
          <p:spPr>
            <a:xfrm>
              <a:off x="7991347" y="3648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2" name="object 5152"/>
            <p:cNvSpPr/>
            <p:nvPr/>
          </p:nvSpPr>
          <p:spPr>
            <a:xfrm>
              <a:off x="7970265" y="364375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3" name="object 5153"/>
            <p:cNvSpPr/>
            <p:nvPr/>
          </p:nvSpPr>
          <p:spPr>
            <a:xfrm>
              <a:off x="7963153" y="3648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4" name="object 5154"/>
            <p:cNvSpPr/>
            <p:nvPr/>
          </p:nvSpPr>
          <p:spPr>
            <a:xfrm>
              <a:off x="7952994" y="36437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5" name="object 5155"/>
            <p:cNvSpPr/>
            <p:nvPr/>
          </p:nvSpPr>
          <p:spPr>
            <a:xfrm>
              <a:off x="7942008" y="36437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6" name="object 5156"/>
            <p:cNvSpPr/>
            <p:nvPr/>
          </p:nvSpPr>
          <p:spPr>
            <a:xfrm>
              <a:off x="7931022" y="36437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7" name="object 5157"/>
            <p:cNvSpPr/>
            <p:nvPr/>
          </p:nvSpPr>
          <p:spPr>
            <a:xfrm>
              <a:off x="7924038" y="3648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8" name="object 5158"/>
            <p:cNvSpPr/>
            <p:nvPr/>
          </p:nvSpPr>
          <p:spPr>
            <a:xfrm>
              <a:off x="7917688" y="36483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9" name="object 5159"/>
            <p:cNvSpPr/>
            <p:nvPr/>
          </p:nvSpPr>
          <p:spPr>
            <a:xfrm>
              <a:off x="7902828" y="36437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0" name="object 5160"/>
            <p:cNvSpPr/>
            <p:nvPr/>
          </p:nvSpPr>
          <p:spPr>
            <a:xfrm>
              <a:off x="7994522" y="36433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1" name="object 5161"/>
            <p:cNvSpPr/>
            <p:nvPr/>
          </p:nvSpPr>
          <p:spPr>
            <a:xfrm>
              <a:off x="7988300" y="36433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2" name="object 5162"/>
            <p:cNvSpPr/>
            <p:nvPr/>
          </p:nvSpPr>
          <p:spPr>
            <a:xfrm>
              <a:off x="7978076" y="3638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3" name="object 5163"/>
            <p:cNvSpPr/>
            <p:nvPr/>
          </p:nvSpPr>
          <p:spPr>
            <a:xfrm>
              <a:off x="7960867" y="36388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4" name="object 5164"/>
            <p:cNvSpPr/>
            <p:nvPr/>
          </p:nvSpPr>
          <p:spPr>
            <a:xfrm>
              <a:off x="7955279" y="36433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5" name="object 5165"/>
            <p:cNvSpPr/>
            <p:nvPr/>
          </p:nvSpPr>
          <p:spPr>
            <a:xfrm>
              <a:off x="7938896" y="36388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6" name="object 5166"/>
            <p:cNvSpPr/>
            <p:nvPr/>
          </p:nvSpPr>
          <p:spPr>
            <a:xfrm>
              <a:off x="7927911" y="3638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7" name="object 5167"/>
            <p:cNvSpPr/>
            <p:nvPr/>
          </p:nvSpPr>
          <p:spPr>
            <a:xfrm>
              <a:off x="7920863" y="36433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8" name="object 5168"/>
            <p:cNvSpPr/>
            <p:nvPr/>
          </p:nvSpPr>
          <p:spPr>
            <a:xfrm>
              <a:off x="7916164" y="36433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9" name="object 5169"/>
            <p:cNvSpPr/>
            <p:nvPr/>
          </p:nvSpPr>
          <p:spPr>
            <a:xfrm>
              <a:off x="7905940" y="36388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0" name="object 5170"/>
            <p:cNvSpPr/>
            <p:nvPr/>
          </p:nvSpPr>
          <p:spPr>
            <a:xfrm>
              <a:off x="7899653" y="363207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1" name="object 5171"/>
            <p:cNvSpPr/>
            <p:nvPr/>
          </p:nvSpPr>
          <p:spPr>
            <a:xfrm>
              <a:off x="7991347" y="36366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2" name="object 5172"/>
            <p:cNvSpPr/>
            <p:nvPr/>
          </p:nvSpPr>
          <p:spPr>
            <a:xfrm>
              <a:off x="7970265" y="363207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3"/>
                  </a:lnTo>
                </a:path>
                <a:path w="15875" h="9525">
                  <a:moveTo>
                    <a:pt x="10922" y="0"/>
                  </a:moveTo>
                  <a:lnTo>
                    <a:pt x="10922" y="9143"/>
                  </a:lnTo>
                </a:path>
                <a:path w="15875" h="9525">
                  <a:moveTo>
                    <a:pt x="4699" y="0"/>
                  </a:moveTo>
                  <a:lnTo>
                    <a:pt x="4699" y="9143"/>
                  </a:lnTo>
                </a:path>
                <a:path w="15875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3" name="object 5173"/>
            <p:cNvSpPr/>
            <p:nvPr/>
          </p:nvSpPr>
          <p:spPr>
            <a:xfrm>
              <a:off x="7963153" y="36366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4" name="object 5174"/>
            <p:cNvSpPr/>
            <p:nvPr/>
          </p:nvSpPr>
          <p:spPr>
            <a:xfrm>
              <a:off x="7952994" y="36320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5" name="object 5175"/>
            <p:cNvSpPr/>
            <p:nvPr/>
          </p:nvSpPr>
          <p:spPr>
            <a:xfrm>
              <a:off x="7942008" y="36320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6" name="object 5176"/>
            <p:cNvSpPr/>
            <p:nvPr/>
          </p:nvSpPr>
          <p:spPr>
            <a:xfrm>
              <a:off x="7931022" y="36320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7" name="object 5177"/>
            <p:cNvSpPr/>
            <p:nvPr/>
          </p:nvSpPr>
          <p:spPr>
            <a:xfrm>
              <a:off x="7924038" y="36366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8" name="object 5178"/>
            <p:cNvSpPr/>
            <p:nvPr/>
          </p:nvSpPr>
          <p:spPr>
            <a:xfrm>
              <a:off x="7917688" y="36366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9" name="object 5179"/>
            <p:cNvSpPr/>
            <p:nvPr/>
          </p:nvSpPr>
          <p:spPr>
            <a:xfrm>
              <a:off x="7902828" y="36320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0" name="object 5180"/>
            <p:cNvSpPr/>
            <p:nvPr/>
          </p:nvSpPr>
          <p:spPr>
            <a:xfrm>
              <a:off x="7994522" y="3631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1" name="object 5181"/>
            <p:cNvSpPr/>
            <p:nvPr/>
          </p:nvSpPr>
          <p:spPr>
            <a:xfrm>
              <a:off x="7988300" y="3631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2" name="object 5182"/>
            <p:cNvSpPr/>
            <p:nvPr/>
          </p:nvSpPr>
          <p:spPr>
            <a:xfrm>
              <a:off x="7978076" y="36271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3" name="object 5183"/>
            <p:cNvSpPr/>
            <p:nvPr/>
          </p:nvSpPr>
          <p:spPr>
            <a:xfrm>
              <a:off x="7960867" y="36271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4" name="object 5184"/>
            <p:cNvSpPr/>
            <p:nvPr/>
          </p:nvSpPr>
          <p:spPr>
            <a:xfrm>
              <a:off x="7955279" y="3631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5" name="object 5185"/>
            <p:cNvSpPr/>
            <p:nvPr/>
          </p:nvSpPr>
          <p:spPr>
            <a:xfrm>
              <a:off x="7938896" y="36271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6" name="object 5186"/>
            <p:cNvSpPr/>
            <p:nvPr/>
          </p:nvSpPr>
          <p:spPr>
            <a:xfrm>
              <a:off x="7927911" y="36271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7" name="object 5187"/>
            <p:cNvSpPr/>
            <p:nvPr/>
          </p:nvSpPr>
          <p:spPr>
            <a:xfrm>
              <a:off x="7920863" y="3631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8" name="object 5188"/>
            <p:cNvSpPr/>
            <p:nvPr/>
          </p:nvSpPr>
          <p:spPr>
            <a:xfrm>
              <a:off x="7916164" y="36316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9" name="object 5189"/>
            <p:cNvSpPr/>
            <p:nvPr/>
          </p:nvSpPr>
          <p:spPr>
            <a:xfrm>
              <a:off x="7905940" y="36271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0" name="object 5190"/>
            <p:cNvSpPr/>
            <p:nvPr/>
          </p:nvSpPr>
          <p:spPr>
            <a:xfrm>
              <a:off x="7899653" y="362038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1" name="object 5191"/>
            <p:cNvSpPr/>
            <p:nvPr/>
          </p:nvSpPr>
          <p:spPr>
            <a:xfrm>
              <a:off x="7991347" y="3624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2" name="object 5192"/>
            <p:cNvSpPr/>
            <p:nvPr/>
          </p:nvSpPr>
          <p:spPr>
            <a:xfrm>
              <a:off x="7970265" y="362038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3" name="object 5193"/>
            <p:cNvSpPr/>
            <p:nvPr/>
          </p:nvSpPr>
          <p:spPr>
            <a:xfrm>
              <a:off x="7963153" y="3624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4" name="object 5194"/>
            <p:cNvSpPr/>
            <p:nvPr/>
          </p:nvSpPr>
          <p:spPr>
            <a:xfrm>
              <a:off x="7952994" y="36203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5" name="object 5195"/>
            <p:cNvSpPr/>
            <p:nvPr/>
          </p:nvSpPr>
          <p:spPr>
            <a:xfrm>
              <a:off x="7942008" y="36203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6" name="object 5196"/>
            <p:cNvSpPr/>
            <p:nvPr/>
          </p:nvSpPr>
          <p:spPr>
            <a:xfrm>
              <a:off x="7931022" y="36203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7" name="object 5197"/>
            <p:cNvSpPr/>
            <p:nvPr/>
          </p:nvSpPr>
          <p:spPr>
            <a:xfrm>
              <a:off x="7924038" y="3624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8" name="object 5198"/>
            <p:cNvSpPr/>
            <p:nvPr/>
          </p:nvSpPr>
          <p:spPr>
            <a:xfrm>
              <a:off x="7917688" y="3624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9" name="object 5199"/>
            <p:cNvSpPr/>
            <p:nvPr/>
          </p:nvSpPr>
          <p:spPr>
            <a:xfrm>
              <a:off x="7902828" y="36203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0" name="object 5200"/>
            <p:cNvSpPr/>
            <p:nvPr/>
          </p:nvSpPr>
          <p:spPr>
            <a:xfrm>
              <a:off x="7994522" y="36183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1" name="object 5201"/>
            <p:cNvSpPr/>
            <p:nvPr/>
          </p:nvSpPr>
          <p:spPr>
            <a:xfrm>
              <a:off x="7988300" y="36183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2" name="object 5202"/>
            <p:cNvSpPr/>
            <p:nvPr/>
          </p:nvSpPr>
          <p:spPr>
            <a:xfrm>
              <a:off x="7978076" y="3613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3" name="object 5203"/>
            <p:cNvSpPr/>
            <p:nvPr/>
          </p:nvSpPr>
          <p:spPr>
            <a:xfrm>
              <a:off x="7960867" y="36137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4" name="object 5204"/>
            <p:cNvSpPr/>
            <p:nvPr/>
          </p:nvSpPr>
          <p:spPr>
            <a:xfrm>
              <a:off x="7955279" y="36183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5" name="object 5205"/>
            <p:cNvSpPr/>
            <p:nvPr/>
          </p:nvSpPr>
          <p:spPr>
            <a:xfrm>
              <a:off x="7938896" y="36137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6" name="object 5206"/>
            <p:cNvSpPr/>
            <p:nvPr/>
          </p:nvSpPr>
          <p:spPr>
            <a:xfrm>
              <a:off x="7927911" y="3613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7" name="object 5207"/>
            <p:cNvSpPr/>
            <p:nvPr/>
          </p:nvSpPr>
          <p:spPr>
            <a:xfrm>
              <a:off x="7920863" y="36183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8" name="object 5208"/>
            <p:cNvSpPr/>
            <p:nvPr/>
          </p:nvSpPr>
          <p:spPr>
            <a:xfrm>
              <a:off x="7916164" y="36183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9" name="object 5209"/>
            <p:cNvSpPr/>
            <p:nvPr/>
          </p:nvSpPr>
          <p:spPr>
            <a:xfrm>
              <a:off x="7905940" y="36137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0" name="object 5210"/>
            <p:cNvSpPr/>
            <p:nvPr/>
          </p:nvSpPr>
          <p:spPr>
            <a:xfrm>
              <a:off x="7899653" y="36087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1" name="object 5211"/>
            <p:cNvSpPr/>
            <p:nvPr/>
          </p:nvSpPr>
          <p:spPr>
            <a:xfrm>
              <a:off x="7991347" y="36132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2" name="object 5212"/>
            <p:cNvSpPr/>
            <p:nvPr/>
          </p:nvSpPr>
          <p:spPr>
            <a:xfrm>
              <a:off x="7970265" y="360870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3" name="object 5213"/>
            <p:cNvSpPr/>
            <p:nvPr/>
          </p:nvSpPr>
          <p:spPr>
            <a:xfrm>
              <a:off x="7963153" y="36132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4" name="object 5214"/>
            <p:cNvSpPr/>
            <p:nvPr/>
          </p:nvSpPr>
          <p:spPr>
            <a:xfrm>
              <a:off x="7952994" y="36087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5" name="object 5215"/>
            <p:cNvSpPr/>
            <p:nvPr/>
          </p:nvSpPr>
          <p:spPr>
            <a:xfrm>
              <a:off x="7942008" y="36087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6" name="object 5216"/>
            <p:cNvSpPr/>
            <p:nvPr/>
          </p:nvSpPr>
          <p:spPr>
            <a:xfrm>
              <a:off x="7931022" y="36087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7" name="object 5217"/>
            <p:cNvSpPr/>
            <p:nvPr/>
          </p:nvSpPr>
          <p:spPr>
            <a:xfrm>
              <a:off x="7924038" y="36132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8" name="object 5218"/>
            <p:cNvSpPr/>
            <p:nvPr/>
          </p:nvSpPr>
          <p:spPr>
            <a:xfrm>
              <a:off x="7917688" y="36132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9" name="object 5219"/>
            <p:cNvSpPr/>
            <p:nvPr/>
          </p:nvSpPr>
          <p:spPr>
            <a:xfrm>
              <a:off x="7902828" y="36087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0" name="object 5220"/>
            <p:cNvSpPr/>
            <p:nvPr/>
          </p:nvSpPr>
          <p:spPr>
            <a:xfrm>
              <a:off x="7994522" y="36066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1" name="object 5221"/>
            <p:cNvSpPr/>
            <p:nvPr/>
          </p:nvSpPr>
          <p:spPr>
            <a:xfrm>
              <a:off x="7988300" y="36066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2" name="object 5222"/>
            <p:cNvSpPr/>
            <p:nvPr/>
          </p:nvSpPr>
          <p:spPr>
            <a:xfrm>
              <a:off x="7978076" y="36021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3" name="object 5223"/>
            <p:cNvSpPr/>
            <p:nvPr/>
          </p:nvSpPr>
          <p:spPr>
            <a:xfrm>
              <a:off x="7960867" y="36021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4" name="object 5224"/>
            <p:cNvSpPr/>
            <p:nvPr/>
          </p:nvSpPr>
          <p:spPr>
            <a:xfrm>
              <a:off x="7955279" y="36066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5" name="object 5225"/>
            <p:cNvSpPr/>
            <p:nvPr/>
          </p:nvSpPr>
          <p:spPr>
            <a:xfrm>
              <a:off x="7938896" y="36021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6" name="object 5226"/>
            <p:cNvSpPr/>
            <p:nvPr/>
          </p:nvSpPr>
          <p:spPr>
            <a:xfrm>
              <a:off x="7927911" y="36021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7" name="object 5227"/>
            <p:cNvSpPr/>
            <p:nvPr/>
          </p:nvSpPr>
          <p:spPr>
            <a:xfrm>
              <a:off x="7920863" y="36066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8" name="object 5228"/>
            <p:cNvSpPr/>
            <p:nvPr/>
          </p:nvSpPr>
          <p:spPr>
            <a:xfrm>
              <a:off x="7916164" y="36066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9" name="object 5229"/>
            <p:cNvSpPr/>
            <p:nvPr/>
          </p:nvSpPr>
          <p:spPr>
            <a:xfrm>
              <a:off x="7905940" y="36021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0" name="object 5230"/>
            <p:cNvSpPr/>
            <p:nvPr/>
          </p:nvSpPr>
          <p:spPr>
            <a:xfrm>
              <a:off x="7899653" y="359714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1" name="object 5231"/>
            <p:cNvSpPr/>
            <p:nvPr/>
          </p:nvSpPr>
          <p:spPr>
            <a:xfrm>
              <a:off x="7991347" y="360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2" name="object 5232"/>
            <p:cNvSpPr/>
            <p:nvPr/>
          </p:nvSpPr>
          <p:spPr>
            <a:xfrm>
              <a:off x="7970265" y="3597147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3" name="object 5233"/>
            <p:cNvSpPr/>
            <p:nvPr/>
          </p:nvSpPr>
          <p:spPr>
            <a:xfrm>
              <a:off x="7963153" y="360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4" name="object 5234"/>
            <p:cNvSpPr/>
            <p:nvPr/>
          </p:nvSpPr>
          <p:spPr>
            <a:xfrm>
              <a:off x="7952994" y="3597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5" name="object 5235"/>
            <p:cNvSpPr/>
            <p:nvPr/>
          </p:nvSpPr>
          <p:spPr>
            <a:xfrm>
              <a:off x="7942008" y="3597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6" name="object 5236"/>
            <p:cNvSpPr/>
            <p:nvPr/>
          </p:nvSpPr>
          <p:spPr>
            <a:xfrm>
              <a:off x="7931022" y="35971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7" name="object 5237"/>
            <p:cNvSpPr/>
            <p:nvPr/>
          </p:nvSpPr>
          <p:spPr>
            <a:xfrm>
              <a:off x="7924038" y="360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8" name="object 5238"/>
            <p:cNvSpPr/>
            <p:nvPr/>
          </p:nvSpPr>
          <p:spPr>
            <a:xfrm>
              <a:off x="7917688" y="360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9" name="object 5239"/>
            <p:cNvSpPr/>
            <p:nvPr/>
          </p:nvSpPr>
          <p:spPr>
            <a:xfrm>
              <a:off x="7902828" y="35971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0" name="object 5240"/>
            <p:cNvSpPr/>
            <p:nvPr/>
          </p:nvSpPr>
          <p:spPr>
            <a:xfrm>
              <a:off x="7994522" y="35949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1" name="object 5241"/>
            <p:cNvSpPr/>
            <p:nvPr/>
          </p:nvSpPr>
          <p:spPr>
            <a:xfrm>
              <a:off x="7988300" y="35949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2" name="object 5242"/>
            <p:cNvSpPr/>
            <p:nvPr/>
          </p:nvSpPr>
          <p:spPr>
            <a:xfrm>
              <a:off x="7978076" y="359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3" name="object 5243"/>
            <p:cNvSpPr/>
            <p:nvPr/>
          </p:nvSpPr>
          <p:spPr>
            <a:xfrm>
              <a:off x="7960867" y="35904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4" name="object 5244"/>
            <p:cNvSpPr/>
            <p:nvPr/>
          </p:nvSpPr>
          <p:spPr>
            <a:xfrm>
              <a:off x="7955279" y="35949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5" name="object 5245"/>
            <p:cNvSpPr/>
            <p:nvPr/>
          </p:nvSpPr>
          <p:spPr>
            <a:xfrm>
              <a:off x="7938896" y="35904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6" name="object 5246"/>
            <p:cNvSpPr/>
            <p:nvPr/>
          </p:nvSpPr>
          <p:spPr>
            <a:xfrm>
              <a:off x="7927911" y="359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7" name="object 5247"/>
            <p:cNvSpPr/>
            <p:nvPr/>
          </p:nvSpPr>
          <p:spPr>
            <a:xfrm>
              <a:off x="7920863" y="35949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8" name="object 5248"/>
            <p:cNvSpPr/>
            <p:nvPr/>
          </p:nvSpPr>
          <p:spPr>
            <a:xfrm>
              <a:off x="7916164" y="35949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9" name="object 5249"/>
            <p:cNvSpPr/>
            <p:nvPr/>
          </p:nvSpPr>
          <p:spPr>
            <a:xfrm>
              <a:off x="7905940" y="35904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0" name="object 5250"/>
            <p:cNvSpPr/>
            <p:nvPr/>
          </p:nvSpPr>
          <p:spPr>
            <a:xfrm>
              <a:off x="7899653" y="358546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1" name="object 5251"/>
            <p:cNvSpPr/>
            <p:nvPr/>
          </p:nvSpPr>
          <p:spPr>
            <a:xfrm>
              <a:off x="7991347" y="3590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2" name="object 5252"/>
            <p:cNvSpPr/>
            <p:nvPr/>
          </p:nvSpPr>
          <p:spPr>
            <a:xfrm>
              <a:off x="7970265" y="358546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3" name="object 5253"/>
            <p:cNvSpPr/>
            <p:nvPr/>
          </p:nvSpPr>
          <p:spPr>
            <a:xfrm>
              <a:off x="7963153" y="3590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4" name="object 5254"/>
            <p:cNvSpPr/>
            <p:nvPr/>
          </p:nvSpPr>
          <p:spPr>
            <a:xfrm>
              <a:off x="7952994" y="35854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5" name="object 5255"/>
            <p:cNvSpPr/>
            <p:nvPr/>
          </p:nvSpPr>
          <p:spPr>
            <a:xfrm>
              <a:off x="7942008" y="35854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6" name="object 5256"/>
            <p:cNvSpPr/>
            <p:nvPr/>
          </p:nvSpPr>
          <p:spPr>
            <a:xfrm>
              <a:off x="7931022" y="35854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7" name="object 5257"/>
            <p:cNvSpPr/>
            <p:nvPr/>
          </p:nvSpPr>
          <p:spPr>
            <a:xfrm>
              <a:off x="7924038" y="3590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8" name="object 5258"/>
            <p:cNvSpPr/>
            <p:nvPr/>
          </p:nvSpPr>
          <p:spPr>
            <a:xfrm>
              <a:off x="7917688" y="35900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9" name="object 5259"/>
            <p:cNvSpPr/>
            <p:nvPr/>
          </p:nvSpPr>
          <p:spPr>
            <a:xfrm>
              <a:off x="7902828" y="35854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0" name="object 5260"/>
            <p:cNvSpPr/>
            <p:nvPr/>
          </p:nvSpPr>
          <p:spPr>
            <a:xfrm>
              <a:off x="7994522" y="3583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1" name="object 5261"/>
            <p:cNvSpPr/>
            <p:nvPr/>
          </p:nvSpPr>
          <p:spPr>
            <a:xfrm>
              <a:off x="7988300" y="3583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2" name="object 5262"/>
            <p:cNvSpPr/>
            <p:nvPr/>
          </p:nvSpPr>
          <p:spPr>
            <a:xfrm>
              <a:off x="7978076" y="35787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3" name="object 5263"/>
            <p:cNvSpPr/>
            <p:nvPr/>
          </p:nvSpPr>
          <p:spPr>
            <a:xfrm>
              <a:off x="7960867" y="35787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4" name="object 5264"/>
            <p:cNvSpPr/>
            <p:nvPr/>
          </p:nvSpPr>
          <p:spPr>
            <a:xfrm>
              <a:off x="7955279" y="3583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5" name="object 5265"/>
            <p:cNvSpPr/>
            <p:nvPr/>
          </p:nvSpPr>
          <p:spPr>
            <a:xfrm>
              <a:off x="7938896" y="35787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6" name="object 5266"/>
            <p:cNvSpPr/>
            <p:nvPr/>
          </p:nvSpPr>
          <p:spPr>
            <a:xfrm>
              <a:off x="7927911" y="35787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7" name="object 5267"/>
            <p:cNvSpPr/>
            <p:nvPr/>
          </p:nvSpPr>
          <p:spPr>
            <a:xfrm>
              <a:off x="7920863" y="3583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8" name="object 5268"/>
            <p:cNvSpPr/>
            <p:nvPr/>
          </p:nvSpPr>
          <p:spPr>
            <a:xfrm>
              <a:off x="7916164" y="3583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9" name="object 5269"/>
            <p:cNvSpPr/>
            <p:nvPr/>
          </p:nvSpPr>
          <p:spPr>
            <a:xfrm>
              <a:off x="7905940" y="35787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0" name="object 5270"/>
            <p:cNvSpPr/>
            <p:nvPr/>
          </p:nvSpPr>
          <p:spPr>
            <a:xfrm>
              <a:off x="7899653" y="357377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1" name="object 5271"/>
            <p:cNvSpPr/>
            <p:nvPr/>
          </p:nvSpPr>
          <p:spPr>
            <a:xfrm>
              <a:off x="7991347" y="3578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2" name="object 5272"/>
            <p:cNvSpPr/>
            <p:nvPr/>
          </p:nvSpPr>
          <p:spPr>
            <a:xfrm>
              <a:off x="7974964" y="35737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1" y="0"/>
                  </a:moveTo>
                  <a:lnTo>
                    <a:pt x="10921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3" name="object 5273"/>
            <p:cNvSpPr/>
            <p:nvPr/>
          </p:nvSpPr>
          <p:spPr>
            <a:xfrm>
              <a:off x="7905940" y="37453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4" name="object 5274"/>
            <p:cNvSpPr/>
            <p:nvPr/>
          </p:nvSpPr>
          <p:spPr>
            <a:xfrm>
              <a:off x="7899653" y="373875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5" name="object 5275"/>
            <p:cNvSpPr/>
            <p:nvPr/>
          </p:nvSpPr>
          <p:spPr>
            <a:xfrm>
              <a:off x="7991347" y="3743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6" name="object 5276"/>
            <p:cNvSpPr/>
            <p:nvPr/>
          </p:nvSpPr>
          <p:spPr>
            <a:xfrm>
              <a:off x="7970265" y="373875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7" name="object 5277"/>
            <p:cNvSpPr/>
            <p:nvPr/>
          </p:nvSpPr>
          <p:spPr>
            <a:xfrm>
              <a:off x="7963153" y="3743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8" name="object 5278"/>
            <p:cNvSpPr/>
            <p:nvPr/>
          </p:nvSpPr>
          <p:spPr>
            <a:xfrm>
              <a:off x="7952994" y="37387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9" name="object 5279"/>
            <p:cNvSpPr/>
            <p:nvPr/>
          </p:nvSpPr>
          <p:spPr>
            <a:xfrm>
              <a:off x="7942008" y="37387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0" name="object 5280"/>
            <p:cNvSpPr/>
            <p:nvPr/>
          </p:nvSpPr>
          <p:spPr>
            <a:xfrm>
              <a:off x="7931022" y="37387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1" name="object 5281"/>
            <p:cNvSpPr/>
            <p:nvPr/>
          </p:nvSpPr>
          <p:spPr>
            <a:xfrm>
              <a:off x="7924038" y="3743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2" name="object 5282"/>
            <p:cNvSpPr/>
            <p:nvPr/>
          </p:nvSpPr>
          <p:spPr>
            <a:xfrm>
              <a:off x="7917688" y="3743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3" name="object 5283"/>
            <p:cNvSpPr/>
            <p:nvPr/>
          </p:nvSpPr>
          <p:spPr>
            <a:xfrm>
              <a:off x="7902828" y="37387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4" name="object 5284"/>
            <p:cNvSpPr/>
            <p:nvPr/>
          </p:nvSpPr>
          <p:spPr>
            <a:xfrm>
              <a:off x="7994522" y="3738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5" name="object 5285"/>
            <p:cNvSpPr/>
            <p:nvPr/>
          </p:nvSpPr>
          <p:spPr>
            <a:xfrm>
              <a:off x="7988300" y="3738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6" name="object 5286"/>
            <p:cNvSpPr/>
            <p:nvPr/>
          </p:nvSpPr>
          <p:spPr>
            <a:xfrm>
              <a:off x="7978076" y="3733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7" name="object 5287"/>
            <p:cNvSpPr/>
            <p:nvPr/>
          </p:nvSpPr>
          <p:spPr>
            <a:xfrm>
              <a:off x="7960867" y="37336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8" name="object 5288"/>
            <p:cNvSpPr/>
            <p:nvPr/>
          </p:nvSpPr>
          <p:spPr>
            <a:xfrm>
              <a:off x="7955279" y="3738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9" name="object 5289"/>
            <p:cNvSpPr/>
            <p:nvPr/>
          </p:nvSpPr>
          <p:spPr>
            <a:xfrm>
              <a:off x="7938896" y="37336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0" name="object 5290"/>
            <p:cNvSpPr/>
            <p:nvPr/>
          </p:nvSpPr>
          <p:spPr>
            <a:xfrm>
              <a:off x="7927911" y="3733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1" name="object 5291"/>
            <p:cNvSpPr/>
            <p:nvPr/>
          </p:nvSpPr>
          <p:spPr>
            <a:xfrm>
              <a:off x="7920863" y="3738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2" name="object 5292"/>
            <p:cNvSpPr/>
            <p:nvPr/>
          </p:nvSpPr>
          <p:spPr>
            <a:xfrm>
              <a:off x="7916164" y="37382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3" name="object 5293"/>
            <p:cNvSpPr/>
            <p:nvPr/>
          </p:nvSpPr>
          <p:spPr>
            <a:xfrm>
              <a:off x="7905940" y="37336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4" name="object 5294"/>
            <p:cNvSpPr/>
            <p:nvPr/>
          </p:nvSpPr>
          <p:spPr>
            <a:xfrm>
              <a:off x="7899653" y="372706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7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5" name="object 5295"/>
            <p:cNvSpPr/>
            <p:nvPr/>
          </p:nvSpPr>
          <p:spPr>
            <a:xfrm>
              <a:off x="7991347" y="37316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6" name="object 5296"/>
            <p:cNvSpPr/>
            <p:nvPr/>
          </p:nvSpPr>
          <p:spPr>
            <a:xfrm>
              <a:off x="7970265" y="372706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3"/>
                  </a:lnTo>
                </a:path>
                <a:path w="15875" h="9525">
                  <a:moveTo>
                    <a:pt x="10922" y="0"/>
                  </a:moveTo>
                  <a:lnTo>
                    <a:pt x="10922" y="9143"/>
                  </a:lnTo>
                </a:path>
                <a:path w="15875" h="9525">
                  <a:moveTo>
                    <a:pt x="4699" y="0"/>
                  </a:moveTo>
                  <a:lnTo>
                    <a:pt x="4699" y="9143"/>
                  </a:lnTo>
                </a:path>
                <a:path w="15875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7" name="object 5297"/>
            <p:cNvSpPr/>
            <p:nvPr/>
          </p:nvSpPr>
          <p:spPr>
            <a:xfrm>
              <a:off x="7963153" y="37316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8" name="object 5298"/>
            <p:cNvSpPr/>
            <p:nvPr/>
          </p:nvSpPr>
          <p:spPr>
            <a:xfrm>
              <a:off x="7952994" y="37270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9" name="object 5299"/>
            <p:cNvSpPr/>
            <p:nvPr/>
          </p:nvSpPr>
          <p:spPr>
            <a:xfrm>
              <a:off x="7942008" y="37270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0" name="object 5300"/>
            <p:cNvSpPr/>
            <p:nvPr/>
          </p:nvSpPr>
          <p:spPr>
            <a:xfrm>
              <a:off x="7931022" y="37270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1" name="object 5301"/>
            <p:cNvSpPr/>
            <p:nvPr/>
          </p:nvSpPr>
          <p:spPr>
            <a:xfrm>
              <a:off x="7924038" y="37316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2" name="object 5302"/>
            <p:cNvSpPr/>
            <p:nvPr/>
          </p:nvSpPr>
          <p:spPr>
            <a:xfrm>
              <a:off x="7917688" y="37316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3" name="object 5303"/>
            <p:cNvSpPr/>
            <p:nvPr/>
          </p:nvSpPr>
          <p:spPr>
            <a:xfrm>
              <a:off x="7902828" y="37270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4" name="object 5304"/>
            <p:cNvSpPr/>
            <p:nvPr/>
          </p:nvSpPr>
          <p:spPr>
            <a:xfrm>
              <a:off x="7994522" y="3726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5" name="object 5305"/>
            <p:cNvSpPr/>
            <p:nvPr/>
          </p:nvSpPr>
          <p:spPr>
            <a:xfrm>
              <a:off x="7988300" y="3726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6" name="object 5306"/>
            <p:cNvSpPr/>
            <p:nvPr/>
          </p:nvSpPr>
          <p:spPr>
            <a:xfrm>
              <a:off x="7978076" y="3721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7" name="object 5307"/>
            <p:cNvSpPr/>
            <p:nvPr/>
          </p:nvSpPr>
          <p:spPr>
            <a:xfrm>
              <a:off x="7960867" y="37219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8" name="object 5308"/>
            <p:cNvSpPr/>
            <p:nvPr/>
          </p:nvSpPr>
          <p:spPr>
            <a:xfrm>
              <a:off x="7955279" y="3726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9" name="object 5309"/>
            <p:cNvSpPr/>
            <p:nvPr/>
          </p:nvSpPr>
          <p:spPr>
            <a:xfrm>
              <a:off x="7938896" y="37219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0" name="object 5310"/>
            <p:cNvSpPr/>
            <p:nvPr/>
          </p:nvSpPr>
          <p:spPr>
            <a:xfrm>
              <a:off x="7927911" y="3721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1" name="object 5311"/>
            <p:cNvSpPr/>
            <p:nvPr/>
          </p:nvSpPr>
          <p:spPr>
            <a:xfrm>
              <a:off x="7920863" y="3726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2" name="object 5312"/>
            <p:cNvSpPr/>
            <p:nvPr/>
          </p:nvSpPr>
          <p:spPr>
            <a:xfrm>
              <a:off x="7916164" y="37265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3" name="object 5313"/>
            <p:cNvSpPr/>
            <p:nvPr/>
          </p:nvSpPr>
          <p:spPr>
            <a:xfrm>
              <a:off x="7905940" y="37219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4" name="object 5314"/>
            <p:cNvSpPr/>
            <p:nvPr/>
          </p:nvSpPr>
          <p:spPr>
            <a:xfrm>
              <a:off x="7899653" y="371538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5" name="object 5315"/>
            <p:cNvSpPr/>
            <p:nvPr/>
          </p:nvSpPr>
          <p:spPr>
            <a:xfrm>
              <a:off x="7991347" y="37199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6" name="object 5316"/>
            <p:cNvSpPr/>
            <p:nvPr/>
          </p:nvSpPr>
          <p:spPr>
            <a:xfrm>
              <a:off x="7970265" y="3715384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7" name="object 5317"/>
            <p:cNvSpPr/>
            <p:nvPr/>
          </p:nvSpPr>
          <p:spPr>
            <a:xfrm>
              <a:off x="7963153" y="37199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8" name="object 5318"/>
            <p:cNvSpPr/>
            <p:nvPr/>
          </p:nvSpPr>
          <p:spPr>
            <a:xfrm>
              <a:off x="7952994" y="37153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9" name="object 5319"/>
            <p:cNvSpPr/>
            <p:nvPr/>
          </p:nvSpPr>
          <p:spPr>
            <a:xfrm>
              <a:off x="7942008" y="37153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0" name="object 5320"/>
            <p:cNvSpPr/>
            <p:nvPr/>
          </p:nvSpPr>
          <p:spPr>
            <a:xfrm>
              <a:off x="7931022" y="37153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1" name="object 5321"/>
            <p:cNvSpPr/>
            <p:nvPr/>
          </p:nvSpPr>
          <p:spPr>
            <a:xfrm>
              <a:off x="7924038" y="37199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2" name="object 5322"/>
            <p:cNvSpPr/>
            <p:nvPr/>
          </p:nvSpPr>
          <p:spPr>
            <a:xfrm>
              <a:off x="7917688" y="37199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3" name="object 5323"/>
            <p:cNvSpPr/>
            <p:nvPr/>
          </p:nvSpPr>
          <p:spPr>
            <a:xfrm>
              <a:off x="7902828" y="37153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4" name="object 5324"/>
            <p:cNvSpPr/>
            <p:nvPr/>
          </p:nvSpPr>
          <p:spPr>
            <a:xfrm>
              <a:off x="7994522" y="3713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5" name="object 5325"/>
            <p:cNvSpPr/>
            <p:nvPr/>
          </p:nvSpPr>
          <p:spPr>
            <a:xfrm>
              <a:off x="7988300" y="3713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6" name="object 5326"/>
            <p:cNvSpPr/>
            <p:nvPr/>
          </p:nvSpPr>
          <p:spPr>
            <a:xfrm>
              <a:off x="7978076" y="37087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7" name="object 5327"/>
            <p:cNvSpPr/>
            <p:nvPr/>
          </p:nvSpPr>
          <p:spPr>
            <a:xfrm>
              <a:off x="7960867" y="37087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8" name="object 5328"/>
            <p:cNvSpPr/>
            <p:nvPr/>
          </p:nvSpPr>
          <p:spPr>
            <a:xfrm>
              <a:off x="7955279" y="3713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9" name="object 5329"/>
            <p:cNvSpPr/>
            <p:nvPr/>
          </p:nvSpPr>
          <p:spPr>
            <a:xfrm>
              <a:off x="7938896" y="37087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0" name="object 5330"/>
            <p:cNvSpPr/>
            <p:nvPr/>
          </p:nvSpPr>
          <p:spPr>
            <a:xfrm>
              <a:off x="7927911" y="37087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1" name="object 5331"/>
            <p:cNvSpPr/>
            <p:nvPr/>
          </p:nvSpPr>
          <p:spPr>
            <a:xfrm>
              <a:off x="7920863" y="3713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2" name="object 5332"/>
            <p:cNvSpPr/>
            <p:nvPr/>
          </p:nvSpPr>
          <p:spPr>
            <a:xfrm>
              <a:off x="7916164" y="37133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3" name="object 5333"/>
            <p:cNvSpPr/>
            <p:nvPr/>
          </p:nvSpPr>
          <p:spPr>
            <a:xfrm>
              <a:off x="7905940" y="37087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4" name="object 5334"/>
            <p:cNvSpPr/>
            <p:nvPr/>
          </p:nvSpPr>
          <p:spPr>
            <a:xfrm>
              <a:off x="7899653" y="370370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5" name="object 5335"/>
            <p:cNvSpPr/>
            <p:nvPr/>
          </p:nvSpPr>
          <p:spPr>
            <a:xfrm>
              <a:off x="7991347" y="37082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6" name="object 5336"/>
            <p:cNvSpPr/>
            <p:nvPr/>
          </p:nvSpPr>
          <p:spPr>
            <a:xfrm>
              <a:off x="7970265" y="370370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7" name="object 5337"/>
            <p:cNvSpPr/>
            <p:nvPr/>
          </p:nvSpPr>
          <p:spPr>
            <a:xfrm>
              <a:off x="7963153" y="37082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8" name="object 5338"/>
            <p:cNvSpPr/>
            <p:nvPr/>
          </p:nvSpPr>
          <p:spPr>
            <a:xfrm>
              <a:off x="7952994" y="37037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9" name="object 5339"/>
            <p:cNvSpPr/>
            <p:nvPr/>
          </p:nvSpPr>
          <p:spPr>
            <a:xfrm>
              <a:off x="7942008" y="37037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0" name="object 5340"/>
            <p:cNvSpPr/>
            <p:nvPr/>
          </p:nvSpPr>
          <p:spPr>
            <a:xfrm>
              <a:off x="7931022" y="37037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1" name="object 5341"/>
            <p:cNvSpPr/>
            <p:nvPr/>
          </p:nvSpPr>
          <p:spPr>
            <a:xfrm>
              <a:off x="7924038" y="37082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2" name="object 5342"/>
            <p:cNvSpPr/>
            <p:nvPr/>
          </p:nvSpPr>
          <p:spPr>
            <a:xfrm>
              <a:off x="7917688" y="37082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3" name="object 5343"/>
            <p:cNvSpPr/>
            <p:nvPr/>
          </p:nvSpPr>
          <p:spPr>
            <a:xfrm>
              <a:off x="7902828" y="37037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4" name="object 5344"/>
            <p:cNvSpPr/>
            <p:nvPr/>
          </p:nvSpPr>
          <p:spPr>
            <a:xfrm>
              <a:off x="7994522" y="37016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5" name="object 5345"/>
            <p:cNvSpPr/>
            <p:nvPr/>
          </p:nvSpPr>
          <p:spPr>
            <a:xfrm>
              <a:off x="7988300" y="37016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6" name="object 5346"/>
            <p:cNvSpPr/>
            <p:nvPr/>
          </p:nvSpPr>
          <p:spPr>
            <a:xfrm>
              <a:off x="7978076" y="36970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7" name="object 5347"/>
            <p:cNvSpPr/>
            <p:nvPr/>
          </p:nvSpPr>
          <p:spPr>
            <a:xfrm>
              <a:off x="7960867" y="36970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8" name="object 5348"/>
            <p:cNvSpPr/>
            <p:nvPr/>
          </p:nvSpPr>
          <p:spPr>
            <a:xfrm>
              <a:off x="7955279" y="37016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9" name="object 5349"/>
            <p:cNvSpPr/>
            <p:nvPr/>
          </p:nvSpPr>
          <p:spPr>
            <a:xfrm>
              <a:off x="7938896" y="36970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0" name="object 5350"/>
            <p:cNvSpPr/>
            <p:nvPr/>
          </p:nvSpPr>
          <p:spPr>
            <a:xfrm>
              <a:off x="7927911" y="36970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1" name="object 5351"/>
            <p:cNvSpPr/>
            <p:nvPr/>
          </p:nvSpPr>
          <p:spPr>
            <a:xfrm>
              <a:off x="7920863" y="37016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2" name="object 5352"/>
            <p:cNvSpPr/>
            <p:nvPr/>
          </p:nvSpPr>
          <p:spPr>
            <a:xfrm>
              <a:off x="7916164" y="37016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3" name="object 5353"/>
            <p:cNvSpPr/>
            <p:nvPr/>
          </p:nvSpPr>
          <p:spPr>
            <a:xfrm>
              <a:off x="7905940" y="36970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4" name="object 5354"/>
            <p:cNvSpPr/>
            <p:nvPr/>
          </p:nvSpPr>
          <p:spPr>
            <a:xfrm>
              <a:off x="7899653" y="369201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5" name="object 5355"/>
            <p:cNvSpPr/>
            <p:nvPr/>
          </p:nvSpPr>
          <p:spPr>
            <a:xfrm>
              <a:off x="7991347" y="36965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6" name="object 5356"/>
            <p:cNvSpPr/>
            <p:nvPr/>
          </p:nvSpPr>
          <p:spPr>
            <a:xfrm>
              <a:off x="7970265" y="369201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621" y="0"/>
                  </a:moveTo>
                  <a:lnTo>
                    <a:pt x="15621" y="9144"/>
                  </a:lnTo>
                </a:path>
                <a:path w="15875" h="9525">
                  <a:moveTo>
                    <a:pt x="10922" y="0"/>
                  </a:moveTo>
                  <a:lnTo>
                    <a:pt x="10922" y="9144"/>
                  </a:lnTo>
                </a:path>
                <a:path w="15875" h="9525">
                  <a:moveTo>
                    <a:pt x="4699" y="0"/>
                  </a:moveTo>
                  <a:lnTo>
                    <a:pt x="4699" y="9144"/>
                  </a:lnTo>
                </a:path>
                <a:path w="15875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7" name="object 5357"/>
            <p:cNvSpPr/>
            <p:nvPr/>
          </p:nvSpPr>
          <p:spPr>
            <a:xfrm>
              <a:off x="7963153" y="36965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8" name="object 5358"/>
            <p:cNvSpPr/>
            <p:nvPr/>
          </p:nvSpPr>
          <p:spPr>
            <a:xfrm>
              <a:off x="7952994" y="36920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9" name="object 5359"/>
            <p:cNvSpPr/>
            <p:nvPr/>
          </p:nvSpPr>
          <p:spPr>
            <a:xfrm>
              <a:off x="7942008" y="36920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0" name="object 5360"/>
            <p:cNvSpPr/>
            <p:nvPr/>
          </p:nvSpPr>
          <p:spPr>
            <a:xfrm>
              <a:off x="7931022" y="3692016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4698" y="0"/>
                  </a:moveTo>
                  <a:lnTo>
                    <a:pt x="4698" y="9144"/>
                  </a:lnTo>
                </a:path>
                <a:path w="5079" h="10160">
                  <a:moveTo>
                    <a:pt x="0" y="635"/>
                  </a:moveTo>
                  <a:lnTo>
                    <a:pt x="0" y="9779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1" name="object 5361"/>
            <p:cNvSpPr/>
            <p:nvPr/>
          </p:nvSpPr>
          <p:spPr>
            <a:xfrm>
              <a:off x="7924038" y="3697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2" name="object 5362"/>
            <p:cNvSpPr/>
            <p:nvPr/>
          </p:nvSpPr>
          <p:spPr>
            <a:xfrm>
              <a:off x="7917688" y="3697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3" name="object 5363"/>
            <p:cNvSpPr/>
            <p:nvPr/>
          </p:nvSpPr>
          <p:spPr>
            <a:xfrm>
              <a:off x="7902828" y="36926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4" name="object 5364"/>
            <p:cNvSpPr/>
            <p:nvPr/>
          </p:nvSpPr>
          <p:spPr>
            <a:xfrm>
              <a:off x="7994522" y="3690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5" name="object 5365"/>
            <p:cNvSpPr/>
            <p:nvPr/>
          </p:nvSpPr>
          <p:spPr>
            <a:xfrm>
              <a:off x="7988300" y="3690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6" name="object 5366"/>
            <p:cNvSpPr/>
            <p:nvPr/>
          </p:nvSpPr>
          <p:spPr>
            <a:xfrm>
              <a:off x="7978076" y="3686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7" name="object 5367"/>
            <p:cNvSpPr/>
            <p:nvPr/>
          </p:nvSpPr>
          <p:spPr>
            <a:xfrm>
              <a:off x="7960867" y="36860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8" name="object 5368"/>
            <p:cNvSpPr/>
            <p:nvPr/>
          </p:nvSpPr>
          <p:spPr>
            <a:xfrm>
              <a:off x="7955279" y="3690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9" name="object 5369"/>
            <p:cNvSpPr/>
            <p:nvPr/>
          </p:nvSpPr>
          <p:spPr>
            <a:xfrm>
              <a:off x="7938896" y="36860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0" name="object 5370"/>
            <p:cNvSpPr/>
            <p:nvPr/>
          </p:nvSpPr>
          <p:spPr>
            <a:xfrm>
              <a:off x="7927911" y="3686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1" name="object 5371"/>
            <p:cNvSpPr/>
            <p:nvPr/>
          </p:nvSpPr>
          <p:spPr>
            <a:xfrm>
              <a:off x="7920863" y="3690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2" name="object 5372"/>
            <p:cNvSpPr/>
            <p:nvPr/>
          </p:nvSpPr>
          <p:spPr>
            <a:xfrm>
              <a:off x="7916164" y="36906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3" name="object 5373"/>
            <p:cNvSpPr/>
            <p:nvPr/>
          </p:nvSpPr>
          <p:spPr>
            <a:xfrm>
              <a:off x="7905940" y="36860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4" name="object 5374"/>
            <p:cNvSpPr/>
            <p:nvPr/>
          </p:nvSpPr>
          <p:spPr>
            <a:xfrm>
              <a:off x="7899653" y="368109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6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5" name="object 5375"/>
            <p:cNvSpPr/>
            <p:nvPr/>
          </p:nvSpPr>
          <p:spPr>
            <a:xfrm>
              <a:off x="7963153" y="3685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6" name="object 5376"/>
            <p:cNvSpPr/>
            <p:nvPr/>
          </p:nvSpPr>
          <p:spPr>
            <a:xfrm>
              <a:off x="7952994" y="36810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7" name="object 5377"/>
            <p:cNvSpPr/>
            <p:nvPr/>
          </p:nvSpPr>
          <p:spPr>
            <a:xfrm>
              <a:off x="7942008" y="36810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8" name="object 5378"/>
            <p:cNvSpPr/>
            <p:nvPr/>
          </p:nvSpPr>
          <p:spPr>
            <a:xfrm>
              <a:off x="7931022" y="36810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9" name="object 5379"/>
            <p:cNvSpPr/>
            <p:nvPr/>
          </p:nvSpPr>
          <p:spPr>
            <a:xfrm>
              <a:off x="7924038" y="3685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0" name="object 5380"/>
            <p:cNvSpPr/>
            <p:nvPr/>
          </p:nvSpPr>
          <p:spPr>
            <a:xfrm>
              <a:off x="7917688" y="36856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1" name="object 5381"/>
            <p:cNvSpPr/>
            <p:nvPr/>
          </p:nvSpPr>
          <p:spPr>
            <a:xfrm>
              <a:off x="7902828" y="36810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2" name="object 5382"/>
            <p:cNvSpPr/>
            <p:nvPr/>
          </p:nvSpPr>
          <p:spPr>
            <a:xfrm>
              <a:off x="7994522" y="3678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3" name="object 5383"/>
            <p:cNvSpPr/>
            <p:nvPr/>
          </p:nvSpPr>
          <p:spPr>
            <a:xfrm>
              <a:off x="7988300" y="3678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4" name="object 5384"/>
            <p:cNvSpPr/>
            <p:nvPr/>
          </p:nvSpPr>
          <p:spPr>
            <a:xfrm>
              <a:off x="7978076" y="3674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5" name="object 5385"/>
            <p:cNvSpPr/>
            <p:nvPr/>
          </p:nvSpPr>
          <p:spPr>
            <a:xfrm>
              <a:off x="7960867" y="36743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6" name="object 5386"/>
            <p:cNvSpPr/>
            <p:nvPr/>
          </p:nvSpPr>
          <p:spPr>
            <a:xfrm>
              <a:off x="7955279" y="3678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7" name="object 5387"/>
            <p:cNvSpPr/>
            <p:nvPr/>
          </p:nvSpPr>
          <p:spPr>
            <a:xfrm>
              <a:off x="7938896" y="36743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8" name="object 5388"/>
            <p:cNvSpPr/>
            <p:nvPr/>
          </p:nvSpPr>
          <p:spPr>
            <a:xfrm>
              <a:off x="7927911" y="3674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9" name="object 5389"/>
            <p:cNvSpPr/>
            <p:nvPr/>
          </p:nvSpPr>
          <p:spPr>
            <a:xfrm>
              <a:off x="7920863" y="3678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0" name="object 5390"/>
            <p:cNvSpPr/>
            <p:nvPr/>
          </p:nvSpPr>
          <p:spPr>
            <a:xfrm>
              <a:off x="7916164" y="3678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1" name="object 5391"/>
            <p:cNvSpPr/>
            <p:nvPr/>
          </p:nvSpPr>
          <p:spPr>
            <a:xfrm>
              <a:off x="7905940" y="3674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2" name="object 5392"/>
            <p:cNvSpPr/>
            <p:nvPr/>
          </p:nvSpPr>
          <p:spPr>
            <a:xfrm>
              <a:off x="7899653" y="366941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3" name="object 5393"/>
            <p:cNvSpPr/>
            <p:nvPr/>
          </p:nvSpPr>
          <p:spPr>
            <a:xfrm>
              <a:off x="7963153" y="36739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4" name="object 5394"/>
            <p:cNvSpPr/>
            <p:nvPr/>
          </p:nvSpPr>
          <p:spPr>
            <a:xfrm>
              <a:off x="7952994" y="36694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5" name="object 5395"/>
            <p:cNvSpPr/>
            <p:nvPr/>
          </p:nvSpPr>
          <p:spPr>
            <a:xfrm>
              <a:off x="7942008" y="36694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6" name="object 5396"/>
            <p:cNvSpPr/>
            <p:nvPr/>
          </p:nvSpPr>
          <p:spPr>
            <a:xfrm>
              <a:off x="7931022" y="36694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7" name="object 5397"/>
            <p:cNvSpPr/>
            <p:nvPr/>
          </p:nvSpPr>
          <p:spPr>
            <a:xfrm>
              <a:off x="7924038" y="36739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8" name="object 5398"/>
            <p:cNvSpPr/>
            <p:nvPr/>
          </p:nvSpPr>
          <p:spPr>
            <a:xfrm>
              <a:off x="7917688" y="36739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9" name="object 5399"/>
            <p:cNvSpPr/>
            <p:nvPr/>
          </p:nvSpPr>
          <p:spPr>
            <a:xfrm>
              <a:off x="7902828" y="366941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0" name="object 5400"/>
            <p:cNvSpPr/>
            <p:nvPr/>
          </p:nvSpPr>
          <p:spPr>
            <a:xfrm>
              <a:off x="7994522" y="3667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1" name="object 5401"/>
            <p:cNvSpPr/>
            <p:nvPr/>
          </p:nvSpPr>
          <p:spPr>
            <a:xfrm>
              <a:off x="7988300" y="3667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2" name="object 5402"/>
            <p:cNvSpPr/>
            <p:nvPr/>
          </p:nvSpPr>
          <p:spPr>
            <a:xfrm>
              <a:off x="7978076" y="3662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3" name="object 5403"/>
            <p:cNvSpPr/>
            <p:nvPr/>
          </p:nvSpPr>
          <p:spPr>
            <a:xfrm>
              <a:off x="7960867" y="36626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4" name="object 5404"/>
            <p:cNvSpPr/>
            <p:nvPr/>
          </p:nvSpPr>
          <p:spPr>
            <a:xfrm>
              <a:off x="7955279" y="3667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5" name="object 5405"/>
            <p:cNvSpPr/>
            <p:nvPr/>
          </p:nvSpPr>
          <p:spPr>
            <a:xfrm>
              <a:off x="7938896" y="36626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6" name="object 5406"/>
            <p:cNvSpPr/>
            <p:nvPr/>
          </p:nvSpPr>
          <p:spPr>
            <a:xfrm>
              <a:off x="7927911" y="3662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7" name="object 5407"/>
            <p:cNvSpPr/>
            <p:nvPr/>
          </p:nvSpPr>
          <p:spPr>
            <a:xfrm>
              <a:off x="7920863" y="3667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8" name="object 5408"/>
            <p:cNvSpPr/>
            <p:nvPr/>
          </p:nvSpPr>
          <p:spPr>
            <a:xfrm>
              <a:off x="7916164" y="3667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9" name="object 5409"/>
            <p:cNvSpPr/>
            <p:nvPr/>
          </p:nvSpPr>
          <p:spPr>
            <a:xfrm>
              <a:off x="7905940" y="3662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0" name="object 5410"/>
            <p:cNvSpPr/>
            <p:nvPr/>
          </p:nvSpPr>
          <p:spPr>
            <a:xfrm>
              <a:off x="7899653" y="365607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1" name="object 5411"/>
            <p:cNvSpPr/>
            <p:nvPr/>
          </p:nvSpPr>
          <p:spPr>
            <a:xfrm>
              <a:off x="7927911" y="3829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2" name="object 5412"/>
            <p:cNvSpPr/>
            <p:nvPr/>
          </p:nvSpPr>
          <p:spPr>
            <a:xfrm>
              <a:off x="7920863" y="3833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3" name="object 5413"/>
            <p:cNvSpPr/>
            <p:nvPr/>
          </p:nvSpPr>
          <p:spPr>
            <a:xfrm>
              <a:off x="7916164" y="3833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4" name="object 5414"/>
            <p:cNvSpPr/>
            <p:nvPr/>
          </p:nvSpPr>
          <p:spPr>
            <a:xfrm>
              <a:off x="7905940" y="3829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5" name="object 5415"/>
            <p:cNvSpPr/>
            <p:nvPr/>
          </p:nvSpPr>
          <p:spPr>
            <a:xfrm>
              <a:off x="7899653" y="382257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6" name="object 5416"/>
            <p:cNvSpPr/>
            <p:nvPr/>
          </p:nvSpPr>
          <p:spPr>
            <a:xfrm>
              <a:off x="7963153" y="3827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7" name="object 5417"/>
            <p:cNvSpPr/>
            <p:nvPr/>
          </p:nvSpPr>
          <p:spPr>
            <a:xfrm>
              <a:off x="7952994" y="3822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8" name="object 5418"/>
            <p:cNvSpPr/>
            <p:nvPr/>
          </p:nvSpPr>
          <p:spPr>
            <a:xfrm>
              <a:off x="7942008" y="3822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9" name="object 5419"/>
            <p:cNvSpPr/>
            <p:nvPr/>
          </p:nvSpPr>
          <p:spPr>
            <a:xfrm>
              <a:off x="7931022" y="38225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0" name="object 5420"/>
            <p:cNvSpPr/>
            <p:nvPr/>
          </p:nvSpPr>
          <p:spPr>
            <a:xfrm>
              <a:off x="7924038" y="3827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1" name="object 5421"/>
            <p:cNvSpPr/>
            <p:nvPr/>
          </p:nvSpPr>
          <p:spPr>
            <a:xfrm>
              <a:off x="7917688" y="38271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2" name="object 5422"/>
            <p:cNvSpPr/>
            <p:nvPr/>
          </p:nvSpPr>
          <p:spPr>
            <a:xfrm>
              <a:off x="7902828" y="38225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3" name="object 5423"/>
            <p:cNvSpPr/>
            <p:nvPr/>
          </p:nvSpPr>
          <p:spPr>
            <a:xfrm>
              <a:off x="7994522" y="3822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4" name="object 5424"/>
            <p:cNvSpPr/>
            <p:nvPr/>
          </p:nvSpPr>
          <p:spPr>
            <a:xfrm>
              <a:off x="7988300" y="3822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5" name="object 5425"/>
            <p:cNvSpPr/>
            <p:nvPr/>
          </p:nvSpPr>
          <p:spPr>
            <a:xfrm>
              <a:off x="7978076" y="38176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6" name="object 5426"/>
            <p:cNvSpPr/>
            <p:nvPr/>
          </p:nvSpPr>
          <p:spPr>
            <a:xfrm>
              <a:off x="7960867" y="38176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7" name="object 5427"/>
            <p:cNvSpPr/>
            <p:nvPr/>
          </p:nvSpPr>
          <p:spPr>
            <a:xfrm>
              <a:off x="7955279" y="3822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8" name="object 5428"/>
            <p:cNvSpPr/>
            <p:nvPr/>
          </p:nvSpPr>
          <p:spPr>
            <a:xfrm>
              <a:off x="7938896" y="38176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9" name="object 5429"/>
            <p:cNvSpPr/>
            <p:nvPr/>
          </p:nvSpPr>
          <p:spPr>
            <a:xfrm>
              <a:off x="7927911" y="38176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0" name="object 5430"/>
            <p:cNvSpPr/>
            <p:nvPr/>
          </p:nvSpPr>
          <p:spPr>
            <a:xfrm>
              <a:off x="7920863" y="3822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1" name="object 5431"/>
            <p:cNvSpPr/>
            <p:nvPr/>
          </p:nvSpPr>
          <p:spPr>
            <a:xfrm>
              <a:off x="7916164" y="3822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2" name="object 5432"/>
            <p:cNvSpPr/>
            <p:nvPr/>
          </p:nvSpPr>
          <p:spPr>
            <a:xfrm>
              <a:off x="7905940" y="38176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3" name="object 5433"/>
            <p:cNvSpPr/>
            <p:nvPr/>
          </p:nvSpPr>
          <p:spPr>
            <a:xfrm>
              <a:off x="7899653" y="381088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4" name="object 5434"/>
            <p:cNvSpPr/>
            <p:nvPr/>
          </p:nvSpPr>
          <p:spPr>
            <a:xfrm>
              <a:off x="7963153" y="3815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5" name="object 5435"/>
            <p:cNvSpPr/>
            <p:nvPr/>
          </p:nvSpPr>
          <p:spPr>
            <a:xfrm>
              <a:off x="7952994" y="38108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6" name="object 5436"/>
            <p:cNvSpPr/>
            <p:nvPr/>
          </p:nvSpPr>
          <p:spPr>
            <a:xfrm>
              <a:off x="7942008" y="38108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7" name="object 5437"/>
            <p:cNvSpPr/>
            <p:nvPr/>
          </p:nvSpPr>
          <p:spPr>
            <a:xfrm>
              <a:off x="7931022" y="38108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8" name="object 5438"/>
            <p:cNvSpPr/>
            <p:nvPr/>
          </p:nvSpPr>
          <p:spPr>
            <a:xfrm>
              <a:off x="7924038" y="3815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9" name="object 5439"/>
            <p:cNvSpPr/>
            <p:nvPr/>
          </p:nvSpPr>
          <p:spPr>
            <a:xfrm>
              <a:off x="7917688" y="38154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0" name="object 5440"/>
            <p:cNvSpPr/>
            <p:nvPr/>
          </p:nvSpPr>
          <p:spPr>
            <a:xfrm>
              <a:off x="7902828" y="38108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1" name="object 5441"/>
            <p:cNvSpPr/>
            <p:nvPr/>
          </p:nvSpPr>
          <p:spPr>
            <a:xfrm>
              <a:off x="7994522" y="3808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2" name="object 5442"/>
            <p:cNvSpPr/>
            <p:nvPr/>
          </p:nvSpPr>
          <p:spPr>
            <a:xfrm>
              <a:off x="7988300" y="3808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3" name="object 5443"/>
            <p:cNvSpPr/>
            <p:nvPr/>
          </p:nvSpPr>
          <p:spPr>
            <a:xfrm>
              <a:off x="7978076" y="38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4" name="object 5444"/>
            <p:cNvSpPr/>
            <p:nvPr/>
          </p:nvSpPr>
          <p:spPr>
            <a:xfrm>
              <a:off x="7960867" y="38042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5" name="object 5445"/>
            <p:cNvSpPr/>
            <p:nvPr/>
          </p:nvSpPr>
          <p:spPr>
            <a:xfrm>
              <a:off x="7955279" y="3808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6" name="object 5446"/>
            <p:cNvSpPr/>
            <p:nvPr/>
          </p:nvSpPr>
          <p:spPr>
            <a:xfrm>
              <a:off x="7938896" y="38042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7" name="object 5447"/>
            <p:cNvSpPr/>
            <p:nvPr/>
          </p:nvSpPr>
          <p:spPr>
            <a:xfrm>
              <a:off x="7927911" y="38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8" name="object 5448"/>
            <p:cNvSpPr/>
            <p:nvPr/>
          </p:nvSpPr>
          <p:spPr>
            <a:xfrm>
              <a:off x="7920863" y="3808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9" name="object 5449"/>
            <p:cNvSpPr/>
            <p:nvPr/>
          </p:nvSpPr>
          <p:spPr>
            <a:xfrm>
              <a:off x="7916164" y="38088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0" name="object 5450"/>
            <p:cNvSpPr/>
            <p:nvPr/>
          </p:nvSpPr>
          <p:spPr>
            <a:xfrm>
              <a:off x="7905940" y="38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1" name="object 5451"/>
            <p:cNvSpPr/>
            <p:nvPr/>
          </p:nvSpPr>
          <p:spPr>
            <a:xfrm>
              <a:off x="7899653" y="379933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2" name="object 5452"/>
            <p:cNvSpPr/>
            <p:nvPr/>
          </p:nvSpPr>
          <p:spPr>
            <a:xfrm>
              <a:off x="7963153" y="38039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3" name="object 5453"/>
            <p:cNvSpPr/>
            <p:nvPr/>
          </p:nvSpPr>
          <p:spPr>
            <a:xfrm>
              <a:off x="7952994" y="37993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4" name="object 5454"/>
            <p:cNvSpPr/>
            <p:nvPr/>
          </p:nvSpPr>
          <p:spPr>
            <a:xfrm>
              <a:off x="7942008" y="37993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5" name="object 5455"/>
            <p:cNvSpPr/>
            <p:nvPr/>
          </p:nvSpPr>
          <p:spPr>
            <a:xfrm>
              <a:off x="7931022" y="37993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6" name="object 5456"/>
            <p:cNvSpPr/>
            <p:nvPr/>
          </p:nvSpPr>
          <p:spPr>
            <a:xfrm>
              <a:off x="7924038" y="38039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7" name="object 5457"/>
            <p:cNvSpPr/>
            <p:nvPr/>
          </p:nvSpPr>
          <p:spPr>
            <a:xfrm>
              <a:off x="7917688" y="38039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8" name="object 5458"/>
            <p:cNvSpPr/>
            <p:nvPr/>
          </p:nvSpPr>
          <p:spPr>
            <a:xfrm>
              <a:off x="7902828" y="37993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9" name="object 5459"/>
            <p:cNvSpPr/>
            <p:nvPr/>
          </p:nvSpPr>
          <p:spPr>
            <a:xfrm>
              <a:off x="7994522" y="37971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0" name="object 5460"/>
            <p:cNvSpPr/>
            <p:nvPr/>
          </p:nvSpPr>
          <p:spPr>
            <a:xfrm>
              <a:off x="7988300" y="37971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1" name="object 5461"/>
            <p:cNvSpPr/>
            <p:nvPr/>
          </p:nvSpPr>
          <p:spPr>
            <a:xfrm>
              <a:off x="7978076" y="3792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2" name="object 5462"/>
            <p:cNvSpPr/>
            <p:nvPr/>
          </p:nvSpPr>
          <p:spPr>
            <a:xfrm>
              <a:off x="7960867" y="37926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3" name="object 5463"/>
            <p:cNvSpPr/>
            <p:nvPr/>
          </p:nvSpPr>
          <p:spPr>
            <a:xfrm>
              <a:off x="7955279" y="37971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4" name="object 5464"/>
            <p:cNvSpPr/>
            <p:nvPr/>
          </p:nvSpPr>
          <p:spPr>
            <a:xfrm>
              <a:off x="7938896" y="37926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5" name="object 5465"/>
            <p:cNvSpPr/>
            <p:nvPr/>
          </p:nvSpPr>
          <p:spPr>
            <a:xfrm>
              <a:off x="7927911" y="3792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6" name="object 5466"/>
            <p:cNvSpPr/>
            <p:nvPr/>
          </p:nvSpPr>
          <p:spPr>
            <a:xfrm>
              <a:off x="7920863" y="37971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7" name="object 5467"/>
            <p:cNvSpPr/>
            <p:nvPr/>
          </p:nvSpPr>
          <p:spPr>
            <a:xfrm>
              <a:off x="7916164" y="37971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8" name="object 5468"/>
            <p:cNvSpPr/>
            <p:nvPr/>
          </p:nvSpPr>
          <p:spPr>
            <a:xfrm>
              <a:off x="7905940" y="37926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9" name="object 5469"/>
            <p:cNvSpPr/>
            <p:nvPr/>
          </p:nvSpPr>
          <p:spPr>
            <a:xfrm>
              <a:off x="7899653" y="378764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0" name="object 5470"/>
            <p:cNvSpPr/>
            <p:nvPr/>
          </p:nvSpPr>
          <p:spPr>
            <a:xfrm>
              <a:off x="7963153" y="37922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1" name="object 5471"/>
            <p:cNvSpPr/>
            <p:nvPr/>
          </p:nvSpPr>
          <p:spPr>
            <a:xfrm>
              <a:off x="7952994" y="37876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2" name="object 5472"/>
            <p:cNvSpPr/>
            <p:nvPr/>
          </p:nvSpPr>
          <p:spPr>
            <a:xfrm>
              <a:off x="7942008" y="37876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3" name="object 5473"/>
            <p:cNvSpPr/>
            <p:nvPr/>
          </p:nvSpPr>
          <p:spPr>
            <a:xfrm>
              <a:off x="7931022" y="378764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4" name="object 5474"/>
            <p:cNvSpPr/>
            <p:nvPr/>
          </p:nvSpPr>
          <p:spPr>
            <a:xfrm>
              <a:off x="7924038" y="37922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5" name="object 5475"/>
            <p:cNvSpPr/>
            <p:nvPr/>
          </p:nvSpPr>
          <p:spPr>
            <a:xfrm>
              <a:off x="7917688" y="37922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6" name="object 5476"/>
            <p:cNvSpPr/>
            <p:nvPr/>
          </p:nvSpPr>
          <p:spPr>
            <a:xfrm>
              <a:off x="7902828" y="378764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7" name="object 5477"/>
            <p:cNvSpPr/>
            <p:nvPr/>
          </p:nvSpPr>
          <p:spPr>
            <a:xfrm>
              <a:off x="7994522" y="3785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8" name="object 5478"/>
            <p:cNvSpPr/>
            <p:nvPr/>
          </p:nvSpPr>
          <p:spPr>
            <a:xfrm>
              <a:off x="7988300" y="3785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9" name="object 5479"/>
            <p:cNvSpPr/>
            <p:nvPr/>
          </p:nvSpPr>
          <p:spPr>
            <a:xfrm>
              <a:off x="7978076" y="3780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0" name="object 5480"/>
            <p:cNvSpPr/>
            <p:nvPr/>
          </p:nvSpPr>
          <p:spPr>
            <a:xfrm>
              <a:off x="7960867" y="37809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1" name="object 5481"/>
            <p:cNvSpPr/>
            <p:nvPr/>
          </p:nvSpPr>
          <p:spPr>
            <a:xfrm>
              <a:off x="7955279" y="3785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2" name="object 5482"/>
            <p:cNvSpPr/>
            <p:nvPr/>
          </p:nvSpPr>
          <p:spPr>
            <a:xfrm>
              <a:off x="7938896" y="37809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3" name="object 5483"/>
            <p:cNvSpPr/>
            <p:nvPr/>
          </p:nvSpPr>
          <p:spPr>
            <a:xfrm>
              <a:off x="7927911" y="3780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4" name="object 5484"/>
            <p:cNvSpPr/>
            <p:nvPr/>
          </p:nvSpPr>
          <p:spPr>
            <a:xfrm>
              <a:off x="7920863" y="3785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5" name="object 5485"/>
            <p:cNvSpPr/>
            <p:nvPr/>
          </p:nvSpPr>
          <p:spPr>
            <a:xfrm>
              <a:off x="7916164" y="3785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6" name="object 5486"/>
            <p:cNvSpPr/>
            <p:nvPr/>
          </p:nvSpPr>
          <p:spPr>
            <a:xfrm>
              <a:off x="7905940" y="3780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7" name="object 5487"/>
            <p:cNvSpPr/>
            <p:nvPr/>
          </p:nvSpPr>
          <p:spPr>
            <a:xfrm>
              <a:off x="7899653" y="377596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8" name="object 5488"/>
            <p:cNvSpPr/>
            <p:nvPr/>
          </p:nvSpPr>
          <p:spPr>
            <a:xfrm>
              <a:off x="7963153" y="3780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9" name="object 5489"/>
            <p:cNvSpPr/>
            <p:nvPr/>
          </p:nvSpPr>
          <p:spPr>
            <a:xfrm>
              <a:off x="7952994" y="3775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0" name="object 5490"/>
            <p:cNvSpPr/>
            <p:nvPr/>
          </p:nvSpPr>
          <p:spPr>
            <a:xfrm>
              <a:off x="7942008" y="3775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1" name="object 5491"/>
            <p:cNvSpPr/>
            <p:nvPr/>
          </p:nvSpPr>
          <p:spPr>
            <a:xfrm>
              <a:off x="7931022" y="3775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2" name="object 5492"/>
            <p:cNvSpPr/>
            <p:nvPr/>
          </p:nvSpPr>
          <p:spPr>
            <a:xfrm>
              <a:off x="7924038" y="3780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3" name="object 5493"/>
            <p:cNvSpPr/>
            <p:nvPr/>
          </p:nvSpPr>
          <p:spPr>
            <a:xfrm>
              <a:off x="7917688" y="3780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4" name="object 5494"/>
            <p:cNvSpPr/>
            <p:nvPr/>
          </p:nvSpPr>
          <p:spPr>
            <a:xfrm>
              <a:off x="7902828" y="37759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5" name="object 5495"/>
            <p:cNvSpPr/>
            <p:nvPr/>
          </p:nvSpPr>
          <p:spPr>
            <a:xfrm>
              <a:off x="7994522" y="37739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6" name="object 5496"/>
            <p:cNvSpPr/>
            <p:nvPr/>
          </p:nvSpPr>
          <p:spPr>
            <a:xfrm>
              <a:off x="7988300" y="37739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7" name="object 5497"/>
            <p:cNvSpPr/>
            <p:nvPr/>
          </p:nvSpPr>
          <p:spPr>
            <a:xfrm>
              <a:off x="7978076" y="3769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8" name="object 5498"/>
            <p:cNvSpPr/>
            <p:nvPr/>
          </p:nvSpPr>
          <p:spPr>
            <a:xfrm>
              <a:off x="7960867" y="37693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9" name="object 5499"/>
            <p:cNvSpPr/>
            <p:nvPr/>
          </p:nvSpPr>
          <p:spPr>
            <a:xfrm>
              <a:off x="7955279" y="37739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0" name="object 5500"/>
            <p:cNvSpPr/>
            <p:nvPr/>
          </p:nvSpPr>
          <p:spPr>
            <a:xfrm>
              <a:off x="7938896" y="37693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1" name="object 5501"/>
            <p:cNvSpPr/>
            <p:nvPr/>
          </p:nvSpPr>
          <p:spPr>
            <a:xfrm>
              <a:off x="7927911" y="3769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2" name="object 5502"/>
            <p:cNvSpPr/>
            <p:nvPr/>
          </p:nvSpPr>
          <p:spPr>
            <a:xfrm>
              <a:off x="7920863" y="37739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3" name="object 5503"/>
            <p:cNvSpPr/>
            <p:nvPr/>
          </p:nvSpPr>
          <p:spPr>
            <a:xfrm>
              <a:off x="7916164" y="37739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4" name="object 5504"/>
            <p:cNvSpPr/>
            <p:nvPr/>
          </p:nvSpPr>
          <p:spPr>
            <a:xfrm>
              <a:off x="7905940" y="3769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5" name="object 5505"/>
            <p:cNvSpPr/>
            <p:nvPr/>
          </p:nvSpPr>
          <p:spPr>
            <a:xfrm>
              <a:off x="7899653" y="376262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6" name="object 5506"/>
            <p:cNvSpPr/>
            <p:nvPr/>
          </p:nvSpPr>
          <p:spPr>
            <a:xfrm>
              <a:off x="7963153" y="37672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7" name="object 5507"/>
            <p:cNvSpPr/>
            <p:nvPr/>
          </p:nvSpPr>
          <p:spPr>
            <a:xfrm>
              <a:off x="7952994" y="37626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8" name="object 5508"/>
            <p:cNvSpPr/>
            <p:nvPr/>
          </p:nvSpPr>
          <p:spPr>
            <a:xfrm>
              <a:off x="7942008" y="37626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9" name="object 5509"/>
            <p:cNvSpPr/>
            <p:nvPr/>
          </p:nvSpPr>
          <p:spPr>
            <a:xfrm>
              <a:off x="7931022" y="37626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0" name="object 5510"/>
            <p:cNvSpPr/>
            <p:nvPr/>
          </p:nvSpPr>
          <p:spPr>
            <a:xfrm>
              <a:off x="7924038" y="37672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1" name="object 5511"/>
            <p:cNvSpPr/>
            <p:nvPr/>
          </p:nvSpPr>
          <p:spPr>
            <a:xfrm>
              <a:off x="7917688" y="37672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2" name="object 5512"/>
            <p:cNvSpPr/>
            <p:nvPr/>
          </p:nvSpPr>
          <p:spPr>
            <a:xfrm>
              <a:off x="7902828" y="37626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3" name="object 5513"/>
            <p:cNvSpPr/>
            <p:nvPr/>
          </p:nvSpPr>
          <p:spPr>
            <a:xfrm>
              <a:off x="7994522" y="37622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4" name="object 5514"/>
            <p:cNvSpPr/>
            <p:nvPr/>
          </p:nvSpPr>
          <p:spPr>
            <a:xfrm>
              <a:off x="7988300" y="37622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5" name="object 5515"/>
            <p:cNvSpPr/>
            <p:nvPr/>
          </p:nvSpPr>
          <p:spPr>
            <a:xfrm>
              <a:off x="7978076" y="3757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6" name="object 5516"/>
            <p:cNvSpPr/>
            <p:nvPr/>
          </p:nvSpPr>
          <p:spPr>
            <a:xfrm>
              <a:off x="7960867" y="37576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7" name="object 5517"/>
            <p:cNvSpPr/>
            <p:nvPr/>
          </p:nvSpPr>
          <p:spPr>
            <a:xfrm>
              <a:off x="7955279" y="37622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8" name="object 5518"/>
            <p:cNvSpPr/>
            <p:nvPr/>
          </p:nvSpPr>
          <p:spPr>
            <a:xfrm>
              <a:off x="7938896" y="37576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9" name="object 5519"/>
            <p:cNvSpPr/>
            <p:nvPr/>
          </p:nvSpPr>
          <p:spPr>
            <a:xfrm>
              <a:off x="7927911" y="3757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0" name="object 5520"/>
            <p:cNvSpPr/>
            <p:nvPr/>
          </p:nvSpPr>
          <p:spPr>
            <a:xfrm>
              <a:off x="7920863" y="37622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1" name="object 5521"/>
            <p:cNvSpPr/>
            <p:nvPr/>
          </p:nvSpPr>
          <p:spPr>
            <a:xfrm>
              <a:off x="7916164" y="37622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2" name="object 5522"/>
            <p:cNvSpPr/>
            <p:nvPr/>
          </p:nvSpPr>
          <p:spPr>
            <a:xfrm>
              <a:off x="7905940" y="37576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3" name="object 5523"/>
            <p:cNvSpPr/>
            <p:nvPr/>
          </p:nvSpPr>
          <p:spPr>
            <a:xfrm>
              <a:off x="7899653" y="375094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4" name="object 5524"/>
            <p:cNvSpPr/>
            <p:nvPr/>
          </p:nvSpPr>
          <p:spPr>
            <a:xfrm>
              <a:off x="7963153" y="3755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5" name="object 5525"/>
            <p:cNvSpPr/>
            <p:nvPr/>
          </p:nvSpPr>
          <p:spPr>
            <a:xfrm>
              <a:off x="7952994" y="3750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6" name="object 5526"/>
            <p:cNvSpPr/>
            <p:nvPr/>
          </p:nvSpPr>
          <p:spPr>
            <a:xfrm>
              <a:off x="7942008" y="3750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7" name="object 5527"/>
            <p:cNvSpPr/>
            <p:nvPr/>
          </p:nvSpPr>
          <p:spPr>
            <a:xfrm>
              <a:off x="7931022" y="37509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8" name="object 5528"/>
            <p:cNvSpPr/>
            <p:nvPr/>
          </p:nvSpPr>
          <p:spPr>
            <a:xfrm>
              <a:off x="7924038" y="3755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9" name="object 5529"/>
            <p:cNvSpPr/>
            <p:nvPr/>
          </p:nvSpPr>
          <p:spPr>
            <a:xfrm>
              <a:off x="7917688" y="37555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0" name="object 5530"/>
            <p:cNvSpPr/>
            <p:nvPr/>
          </p:nvSpPr>
          <p:spPr>
            <a:xfrm>
              <a:off x="7902828" y="37509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1" name="object 5531"/>
            <p:cNvSpPr/>
            <p:nvPr/>
          </p:nvSpPr>
          <p:spPr>
            <a:xfrm>
              <a:off x="7994522" y="37505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2" name="object 5532"/>
            <p:cNvSpPr/>
            <p:nvPr/>
          </p:nvSpPr>
          <p:spPr>
            <a:xfrm>
              <a:off x="7988300" y="37505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3" name="object 5533"/>
            <p:cNvSpPr/>
            <p:nvPr/>
          </p:nvSpPr>
          <p:spPr>
            <a:xfrm>
              <a:off x="7978076" y="374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4" name="object 5534"/>
            <p:cNvSpPr/>
            <p:nvPr/>
          </p:nvSpPr>
          <p:spPr>
            <a:xfrm>
              <a:off x="7960867" y="37459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5" name="object 5535"/>
            <p:cNvSpPr/>
            <p:nvPr/>
          </p:nvSpPr>
          <p:spPr>
            <a:xfrm>
              <a:off x="7955279" y="37505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6" name="object 5536"/>
            <p:cNvSpPr/>
            <p:nvPr/>
          </p:nvSpPr>
          <p:spPr>
            <a:xfrm>
              <a:off x="7938896" y="37459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7" name="object 5537"/>
            <p:cNvSpPr/>
            <p:nvPr/>
          </p:nvSpPr>
          <p:spPr>
            <a:xfrm>
              <a:off x="7927911" y="37459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8" name="object 5538"/>
            <p:cNvSpPr/>
            <p:nvPr/>
          </p:nvSpPr>
          <p:spPr>
            <a:xfrm>
              <a:off x="7920863" y="37505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9" name="object 5539"/>
            <p:cNvSpPr/>
            <p:nvPr/>
          </p:nvSpPr>
          <p:spPr>
            <a:xfrm>
              <a:off x="7916164" y="37505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0" name="object 5540"/>
            <p:cNvSpPr/>
            <p:nvPr/>
          </p:nvSpPr>
          <p:spPr>
            <a:xfrm>
              <a:off x="7955279" y="39170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1" name="object 5541"/>
            <p:cNvSpPr/>
            <p:nvPr/>
          </p:nvSpPr>
          <p:spPr>
            <a:xfrm>
              <a:off x="7938896" y="39124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2" name="object 5542"/>
            <p:cNvSpPr/>
            <p:nvPr/>
          </p:nvSpPr>
          <p:spPr>
            <a:xfrm>
              <a:off x="7927911" y="39124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3" name="object 5543"/>
            <p:cNvSpPr/>
            <p:nvPr/>
          </p:nvSpPr>
          <p:spPr>
            <a:xfrm>
              <a:off x="7920863" y="39170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4" name="object 5544"/>
            <p:cNvSpPr/>
            <p:nvPr/>
          </p:nvSpPr>
          <p:spPr>
            <a:xfrm>
              <a:off x="7916164" y="39170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5" name="object 5545"/>
            <p:cNvSpPr/>
            <p:nvPr/>
          </p:nvSpPr>
          <p:spPr>
            <a:xfrm>
              <a:off x="7905940" y="39124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6" name="object 5546"/>
            <p:cNvSpPr/>
            <p:nvPr/>
          </p:nvSpPr>
          <p:spPr>
            <a:xfrm>
              <a:off x="7899653" y="390588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7" name="object 5547"/>
            <p:cNvSpPr/>
            <p:nvPr/>
          </p:nvSpPr>
          <p:spPr>
            <a:xfrm>
              <a:off x="7963153" y="3910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8" name="object 5548"/>
            <p:cNvSpPr/>
            <p:nvPr/>
          </p:nvSpPr>
          <p:spPr>
            <a:xfrm>
              <a:off x="7952994" y="39058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9" name="object 5549"/>
            <p:cNvSpPr/>
            <p:nvPr/>
          </p:nvSpPr>
          <p:spPr>
            <a:xfrm>
              <a:off x="7942008" y="39058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0" name="object 5550"/>
            <p:cNvSpPr/>
            <p:nvPr/>
          </p:nvSpPr>
          <p:spPr>
            <a:xfrm>
              <a:off x="7931022" y="39058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1" name="object 5551"/>
            <p:cNvSpPr/>
            <p:nvPr/>
          </p:nvSpPr>
          <p:spPr>
            <a:xfrm>
              <a:off x="7924038" y="3910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2" name="object 5552"/>
            <p:cNvSpPr/>
            <p:nvPr/>
          </p:nvSpPr>
          <p:spPr>
            <a:xfrm>
              <a:off x="7917688" y="39104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3" name="object 5553"/>
            <p:cNvSpPr/>
            <p:nvPr/>
          </p:nvSpPr>
          <p:spPr>
            <a:xfrm>
              <a:off x="7902828" y="39058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4" name="object 5554"/>
            <p:cNvSpPr/>
            <p:nvPr/>
          </p:nvSpPr>
          <p:spPr>
            <a:xfrm>
              <a:off x="7994522" y="3903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5" name="object 5555"/>
            <p:cNvSpPr/>
            <p:nvPr/>
          </p:nvSpPr>
          <p:spPr>
            <a:xfrm>
              <a:off x="7988300" y="3903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6" name="object 5556"/>
            <p:cNvSpPr/>
            <p:nvPr/>
          </p:nvSpPr>
          <p:spPr>
            <a:xfrm>
              <a:off x="7978076" y="3899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7" name="object 5557"/>
            <p:cNvSpPr/>
            <p:nvPr/>
          </p:nvSpPr>
          <p:spPr>
            <a:xfrm>
              <a:off x="7960867" y="389915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8" name="object 5558"/>
            <p:cNvSpPr/>
            <p:nvPr/>
          </p:nvSpPr>
          <p:spPr>
            <a:xfrm>
              <a:off x="7955279" y="3903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9" name="object 5559"/>
            <p:cNvSpPr/>
            <p:nvPr/>
          </p:nvSpPr>
          <p:spPr>
            <a:xfrm>
              <a:off x="7938896" y="389915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0" name="object 5560"/>
            <p:cNvSpPr/>
            <p:nvPr/>
          </p:nvSpPr>
          <p:spPr>
            <a:xfrm>
              <a:off x="7927911" y="3899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1" name="object 5561"/>
            <p:cNvSpPr/>
            <p:nvPr/>
          </p:nvSpPr>
          <p:spPr>
            <a:xfrm>
              <a:off x="7920863" y="3903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2" name="object 5562"/>
            <p:cNvSpPr/>
            <p:nvPr/>
          </p:nvSpPr>
          <p:spPr>
            <a:xfrm>
              <a:off x="7916164" y="3903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3" name="object 5563"/>
            <p:cNvSpPr/>
            <p:nvPr/>
          </p:nvSpPr>
          <p:spPr>
            <a:xfrm>
              <a:off x="7905940" y="389915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4" name="object 5564"/>
            <p:cNvSpPr/>
            <p:nvPr/>
          </p:nvSpPr>
          <p:spPr>
            <a:xfrm>
              <a:off x="7899653" y="389420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5" name="object 5565"/>
            <p:cNvSpPr/>
            <p:nvPr/>
          </p:nvSpPr>
          <p:spPr>
            <a:xfrm>
              <a:off x="7963153" y="38987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6" name="object 5566"/>
            <p:cNvSpPr/>
            <p:nvPr/>
          </p:nvSpPr>
          <p:spPr>
            <a:xfrm>
              <a:off x="7952994" y="38942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7" name="object 5567"/>
            <p:cNvSpPr/>
            <p:nvPr/>
          </p:nvSpPr>
          <p:spPr>
            <a:xfrm>
              <a:off x="7942008" y="38942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8" name="object 5568"/>
            <p:cNvSpPr/>
            <p:nvPr/>
          </p:nvSpPr>
          <p:spPr>
            <a:xfrm>
              <a:off x="7931022" y="38942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9" name="object 5569"/>
            <p:cNvSpPr/>
            <p:nvPr/>
          </p:nvSpPr>
          <p:spPr>
            <a:xfrm>
              <a:off x="7924038" y="38987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0" name="object 5570"/>
            <p:cNvSpPr/>
            <p:nvPr/>
          </p:nvSpPr>
          <p:spPr>
            <a:xfrm>
              <a:off x="7917688" y="38987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1" name="object 5571"/>
            <p:cNvSpPr/>
            <p:nvPr/>
          </p:nvSpPr>
          <p:spPr>
            <a:xfrm>
              <a:off x="7902828" y="38942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2" name="object 5572"/>
            <p:cNvSpPr/>
            <p:nvPr/>
          </p:nvSpPr>
          <p:spPr>
            <a:xfrm>
              <a:off x="7994522" y="3892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3" name="object 5573"/>
            <p:cNvSpPr/>
            <p:nvPr/>
          </p:nvSpPr>
          <p:spPr>
            <a:xfrm>
              <a:off x="7988300" y="3892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4" name="object 5574"/>
            <p:cNvSpPr/>
            <p:nvPr/>
          </p:nvSpPr>
          <p:spPr>
            <a:xfrm>
              <a:off x="7978076" y="38874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5" name="object 5575"/>
            <p:cNvSpPr/>
            <p:nvPr/>
          </p:nvSpPr>
          <p:spPr>
            <a:xfrm>
              <a:off x="7960867" y="38874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6" name="object 5576"/>
            <p:cNvSpPr/>
            <p:nvPr/>
          </p:nvSpPr>
          <p:spPr>
            <a:xfrm>
              <a:off x="7955279" y="3892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7" name="object 5577"/>
            <p:cNvSpPr/>
            <p:nvPr/>
          </p:nvSpPr>
          <p:spPr>
            <a:xfrm>
              <a:off x="7938896" y="38874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8" name="object 5578"/>
            <p:cNvSpPr/>
            <p:nvPr/>
          </p:nvSpPr>
          <p:spPr>
            <a:xfrm>
              <a:off x="7927911" y="38874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9" name="object 5579"/>
            <p:cNvSpPr/>
            <p:nvPr/>
          </p:nvSpPr>
          <p:spPr>
            <a:xfrm>
              <a:off x="7920863" y="3892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0" name="object 5580"/>
            <p:cNvSpPr/>
            <p:nvPr/>
          </p:nvSpPr>
          <p:spPr>
            <a:xfrm>
              <a:off x="7916164" y="38920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1" name="object 5581"/>
            <p:cNvSpPr/>
            <p:nvPr/>
          </p:nvSpPr>
          <p:spPr>
            <a:xfrm>
              <a:off x="7905940" y="38874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2" name="object 5582"/>
            <p:cNvSpPr/>
            <p:nvPr/>
          </p:nvSpPr>
          <p:spPr>
            <a:xfrm>
              <a:off x="7899653" y="388251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3" name="object 5583"/>
            <p:cNvSpPr/>
            <p:nvPr/>
          </p:nvSpPr>
          <p:spPr>
            <a:xfrm>
              <a:off x="7963153" y="38870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4" name="object 5584"/>
            <p:cNvSpPr/>
            <p:nvPr/>
          </p:nvSpPr>
          <p:spPr>
            <a:xfrm>
              <a:off x="7952994" y="38825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5" name="object 5585"/>
            <p:cNvSpPr/>
            <p:nvPr/>
          </p:nvSpPr>
          <p:spPr>
            <a:xfrm>
              <a:off x="7942008" y="38825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6" name="object 5586"/>
            <p:cNvSpPr/>
            <p:nvPr/>
          </p:nvSpPr>
          <p:spPr>
            <a:xfrm>
              <a:off x="7931022" y="38825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7" name="object 5587"/>
            <p:cNvSpPr/>
            <p:nvPr/>
          </p:nvSpPr>
          <p:spPr>
            <a:xfrm>
              <a:off x="7924038" y="38870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8" name="object 5588"/>
            <p:cNvSpPr/>
            <p:nvPr/>
          </p:nvSpPr>
          <p:spPr>
            <a:xfrm>
              <a:off x="7917688" y="38870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9" name="object 5589"/>
            <p:cNvSpPr/>
            <p:nvPr/>
          </p:nvSpPr>
          <p:spPr>
            <a:xfrm>
              <a:off x="7902828" y="38825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0" name="object 5590"/>
            <p:cNvSpPr/>
            <p:nvPr/>
          </p:nvSpPr>
          <p:spPr>
            <a:xfrm>
              <a:off x="7994522" y="38804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1" name="object 5591"/>
            <p:cNvSpPr/>
            <p:nvPr/>
          </p:nvSpPr>
          <p:spPr>
            <a:xfrm>
              <a:off x="7988300" y="38804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2" name="object 5592"/>
            <p:cNvSpPr/>
            <p:nvPr/>
          </p:nvSpPr>
          <p:spPr>
            <a:xfrm>
              <a:off x="7978076" y="3875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3" name="object 5593"/>
            <p:cNvSpPr/>
            <p:nvPr/>
          </p:nvSpPr>
          <p:spPr>
            <a:xfrm>
              <a:off x="7960867" y="38759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4" name="object 5594"/>
            <p:cNvSpPr/>
            <p:nvPr/>
          </p:nvSpPr>
          <p:spPr>
            <a:xfrm>
              <a:off x="7955279" y="38804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5" name="object 5595"/>
            <p:cNvSpPr/>
            <p:nvPr/>
          </p:nvSpPr>
          <p:spPr>
            <a:xfrm>
              <a:off x="7938896" y="38759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6" name="object 5596"/>
            <p:cNvSpPr/>
            <p:nvPr/>
          </p:nvSpPr>
          <p:spPr>
            <a:xfrm>
              <a:off x="7927911" y="3875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7" name="object 5597"/>
            <p:cNvSpPr/>
            <p:nvPr/>
          </p:nvSpPr>
          <p:spPr>
            <a:xfrm>
              <a:off x="7920863" y="38804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8" name="object 5598"/>
            <p:cNvSpPr/>
            <p:nvPr/>
          </p:nvSpPr>
          <p:spPr>
            <a:xfrm>
              <a:off x="7916164" y="38804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9" name="object 5599"/>
            <p:cNvSpPr/>
            <p:nvPr/>
          </p:nvSpPr>
          <p:spPr>
            <a:xfrm>
              <a:off x="7905940" y="38759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0" name="object 5600"/>
            <p:cNvSpPr/>
            <p:nvPr/>
          </p:nvSpPr>
          <p:spPr>
            <a:xfrm>
              <a:off x="7899653" y="3870833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1" name="object 5601"/>
            <p:cNvSpPr/>
            <p:nvPr/>
          </p:nvSpPr>
          <p:spPr>
            <a:xfrm>
              <a:off x="7963153" y="38754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2" name="object 5602"/>
            <p:cNvSpPr/>
            <p:nvPr/>
          </p:nvSpPr>
          <p:spPr>
            <a:xfrm>
              <a:off x="7952994" y="3870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3" name="object 5603"/>
            <p:cNvSpPr/>
            <p:nvPr/>
          </p:nvSpPr>
          <p:spPr>
            <a:xfrm>
              <a:off x="7942008" y="3870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4" name="object 5604"/>
            <p:cNvSpPr/>
            <p:nvPr/>
          </p:nvSpPr>
          <p:spPr>
            <a:xfrm>
              <a:off x="7931022" y="38708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5" name="object 5605"/>
            <p:cNvSpPr/>
            <p:nvPr/>
          </p:nvSpPr>
          <p:spPr>
            <a:xfrm>
              <a:off x="7924038" y="38754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6" name="object 5606"/>
            <p:cNvSpPr/>
            <p:nvPr/>
          </p:nvSpPr>
          <p:spPr>
            <a:xfrm>
              <a:off x="7917688" y="38754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7" name="object 5607"/>
            <p:cNvSpPr/>
            <p:nvPr/>
          </p:nvSpPr>
          <p:spPr>
            <a:xfrm>
              <a:off x="7902828" y="38708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8" name="object 5608"/>
            <p:cNvSpPr/>
            <p:nvPr/>
          </p:nvSpPr>
          <p:spPr>
            <a:xfrm>
              <a:off x="7994522" y="3868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9" name="object 5609"/>
            <p:cNvSpPr/>
            <p:nvPr/>
          </p:nvSpPr>
          <p:spPr>
            <a:xfrm>
              <a:off x="7988300" y="3868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0" name="object 5610"/>
            <p:cNvSpPr/>
            <p:nvPr/>
          </p:nvSpPr>
          <p:spPr>
            <a:xfrm>
              <a:off x="7978076" y="38642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1" name="object 5611"/>
            <p:cNvSpPr/>
            <p:nvPr/>
          </p:nvSpPr>
          <p:spPr>
            <a:xfrm>
              <a:off x="7960867" y="38642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2" name="object 5612"/>
            <p:cNvSpPr/>
            <p:nvPr/>
          </p:nvSpPr>
          <p:spPr>
            <a:xfrm>
              <a:off x="7955279" y="3868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3" name="object 5613"/>
            <p:cNvSpPr/>
            <p:nvPr/>
          </p:nvSpPr>
          <p:spPr>
            <a:xfrm>
              <a:off x="7938896" y="38642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4" name="object 5614"/>
            <p:cNvSpPr/>
            <p:nvPr/>
          </p:nvSpPr>
          <p:spPr>
            <a:xfrm>
              <a:off x="7927911" y="38642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5" name="object 5615"/>
            <p:cNvSpPr/>
            <p:nvPr/>
          </p:nvSpPr>
          <p:spPr>
            <a:xfrm>
              <a:off x="7920863" y="3868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6" name="object 5616"/>
            <p:cNvSpPr/>
            <p:nvPr/>
          </p:nvSpPr>
          <p:spPr>
            <a:xfrm>
              <a:off x="7916164" y="38688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7" name="object 5617"/>
            <p:cNvSpPr/>
            <p:nvPr/>
          </p:nvSpPr>
          <p:spPr>
            <a:xfrm>
              <a:off x="7905940" y="38642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8" name="object 5618"/>
            <p:cNvSpPr/>
            <p:nvPr/>
          </p:nvSpPr>
          <p:spPr>
            <a:xfrm>
              <a:off x="7899653" y="38574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9" name="object 5619"/>
            <p:cNvSpPr/>
            <p:nvPr/>
          </p:nvSpPr>
          <p:spPr>
            <a:xfrm>
              <a:off x="7963153" y="3862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0" name="object 5620"/>
            <p:cNvSpPr/>
            <p:nvPr/>
          </p:nvSpPr>
          <p:spPr>
            <a:xfrm>
              <a:off x="7952994" y="38574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1" name="object 5621"/>
            <p:cNvSpPr/>
            <p:nvPr/>
          </p:nvSpPr>
          <p:spPr>
            <a:xfrm>
              <a:off x="7942008" y="38574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2" name="object 5622"/>
            <p:cNvSpPr/>
            <p:nvPr/>
          </p:nvSpPr>
          <p:spPr>
            <a:xfrm>
              <a:off x="7931022" y="38574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3" name="object 5623"/>
            <p:cNvSpPr/>
            <p:nvPr/>
          </p:nvSpPr>
          <p:spPr>
            <a:xfrm>
              <a:off x="7924038" y="3862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4" name="object 5624"/>
            <p:cNvSpPr/>
            <p:nvPr/>
          </p:nvSpPr>
          <p:spPr>
            <a:xfrm>
              <a:off x="7917688" y="3862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5" name="object 5625"/>
            <p:cNvSpPr/>
            <p:nvPr/>
          </p:nvSpPr>
          <p:spPr>
            <a:xfrm>
              <a:off x="7902828" y="38574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6" name="object 5626"/>
            <p:cNvSpPr/>
            <p:nvPr/>
          </p:nvSpPr>
          <p:spPr>
            <a:xfrm>
              <a:off x="7994522" y="38571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7" name="object 5627"/>
            <p:cNvSpPr/>
            <p:nvPr/>
          </p:nvSpPr>
          <p:spPr>
            <a:xfrm>
              <a:off x="7988300" y="38571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8" name="object 5628"/>
            <p:cNvSpPr/>
            <p:nvPr/>
          </p:nvSpPr>
          <p:spPr>
            <a:xfrm>
              <a:off x="7978076" y="38525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9" name="object 5629"/>
            <p:cNvSpPr/>
            <p:nvPr/>
          </p:nvSpPr>
          <p:spPr>
            <a:xfrm>
              <a:off x="7960867" y="38525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0" name="object 5630"/>
            <p:cNvSpPr/>
            <p:nvPr/>
          </p:nvSpPr>
          <p:spPr>
            <a:xfrm>
              <a:off x="7955279" y="38571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1" name="object 5631"/>
            <p:cNvSpPr/>
            <p:nvPr/>
          </p:nvSpPr>
          <p:spPr>
            <a:xfrm>
              <a:off x="7938896" y="385254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2" name="object 5632"/>
            <p:cNvSpPr/>
            <p:nvPr/>
          </p:nvSpPr>
          <p:spPr>
            <a:xfrm>
              <a:off x="7927911" y="38525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3" name="object 5633"/>
            <p:cNvSpPr/>
            <p:nvPr/>
          </p:nvSpPr>
          <p:spPr>
            <a:xfrm>
              <a:off x="7920863" y="38571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4" name="object 5634"/>
            <p:cNvSpPr/>
            <p:nvPr/>
          </p:nvSpPr>
          <p:spPr>
            <a:xfrm>
              <a:off x="7916164" y="38571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5" name="object 5635"/>
            <p:cNvSpPr/>
            <p:nvPr/>
          </p:nvSpPr>
          <p:spPr>
            <a:xfrm>
              <a:off x="7905940" y="38525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6" name="object 5636"/>
            <p:cNvSpPr/>
            <p:nvPr/>
          </p:nvSpPr>
          <p:spPr>
            <a:xfrm>
              <a:off x="7899653" y="384594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7" name="object 5637"/>
            <p:cNvSpPr/>
            <p:nvPr/>
          </p:nvSpPr>
          <p:spPr>
            <a:xfrm>
              <a:off x="7963153" y="3850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8" name="object 5638"/>
            <p:cNvSpPr/>
            <p:nvPr/>
          </p:nvSpPr>
          <p:spPr>
            <a:xfrm>
              <a:off x="7952994" y="38459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9" name="object 5639"/>
            <p:cNvSpPr/>
            <p:nvPr/>
          </p:nvSpPr>
          <p:spPr>
            <a:xfrm>
              <a:off x="7942008" y="38459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0" name="object 5640"/>
            <p:cNvSpPr/>
            <p:nvPr/>
          </p:nvSpPr>
          <p:spPr>
            <a:xfrm>
              <a:off x="7931022" y="38459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1" name="object 5641"/>
            <p:cNvSpPr/>
            <p:nvPr/>
          </p:nvSpPr>
          <p:spPr>
            <a:xfrm>
              <a:off x="7924038" y="3850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2" name="object 5642"/>
            <p:cNvSpPr/>
            <p:nvPr/>
          </p:nvSpPr>
          <p:spPr>
            <a:xfrm>
              <a:off x="7917688" y="38505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3" name="object 5643"/>
            <p:cNvSpPr/>
            <p:nvPr/>
          </p:nvSpPr>
          <p:spPr>
            <a:xfrm>
              <a:off x="7902828" y="38459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4" name="object 5644"/>
            <p:cNvSpPr/>
            <p:nvPr/>
          </p:nvSpPr>
          <p:spPr>
            <a:xfrm>
              <a:off x="7994522" y="38454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5" name="object 5645"/>
            <p:cNvSpPr/>
            <p:nvPr/>
          </p:nvSpPr>
          <p:spPr>
            <a:xfrm>
              <a:off x="7988300" y="38454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6" name="object 5646"/>
            <p:cNvSpPr/>
            <p:nvPr/>
          </p:nvSpPr>
          <p:spPr>
            <a:xfrm>
              <a:off x="7978076" y="38408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7" name="object 5647"/>
            <p:cNvSpPr/>
            <p:nvPr/>
          </p:nvSpPr>
          <p:spPr>
            <a:xfrm>
              <a:off x="7960867" y="38408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8" name="object 5648"/>
            <p:cNvSpPr/>
            <p:nvPr/>
          </p:nvSpPr>
          <p:spPr>
            <a:xfrm>
              <a:off x="7955279" y="38454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9" name="object 5649"/>
            <p:cNvSpPr/>
            <p:nvPr/>
          </p:nvSpPr>
          <p:spPr>
            <a:xfrm>
              <a:off x="7938896" y="384086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0" name="object 5650"/>
            <p:cNvSpPr/>
            <p:nvPr/>
          </p:nvSpPr>
          <p:spPr>
            <a:xfrm>
              <a:off x="7927911" y="38408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1" name="object 5651"/>
            <p:cNvSpPr/>
            <p:nvPr/>
          </p:nvSpPr>
          <p:spPr>
            <a:xfrm>
              <a:off x="7920863" y="38454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2" name="object 5652"/>
            <p:cNvSpPr/>
            <p:nvPr/>
          </p:nvSpPr>
          <p:spPr>
            <a:xfrm>
              <a:off x="7916164" y="38454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3" name="object 5653"/>
            <p:cNvSpPr/>
            <p:nvPr/>
          </p:nvSpPr>
          <p:spPr>
            <a:xfrm>
              <a:off x="7905940" y="38408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4" name="object 5654"/>
            <p:cNvSpPr/>
            <p:nvPr/>
          </p:nvSpPr>
          <p:spPr>
            <a:xfrm>
              <a:off x="7899653" y="383425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5" name="object 5655"/>
            <p:cNvSpPr/>
            <p:nvPr/>
          </p:nvSpPr>
          <p:spPr>
            <a:xfrm>
              <a:off x="7963153" y="3838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6" name="object 5656"/>
            <p:cNvSpPr/>
            <p:nvPr/>
          </p:nvSpPr>
          <p:spPr>
            <a:xfrm>
              <a:off x="7952994" y="3834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7" name="object 5657"/>
            <p:cNvSpPr/>
            <p:nvPr/>
          </p:nvSpPr>
          <p:spPr>
            <a:xfrm>
              <a:off x="7942008" y="3834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8" name="object 5658"/>
            <p:cNvSpPr/>
            <p:nvPr/>
          </p:nvSpPr>
          <p:spPr>
            <a:xfrm>
              <a:off x="7931022" y="38342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9" name="object 5659"/>
            <p:cNvSpPr/>
            <p:nvPr/>
          </p:nvSpPr>
          <p:spPr>
            <a:xfrm>
              <a:off x="7924038" y="3838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0" name="object 5660"/>
            <p:cNvSpPr/>
            <p:nvPr/>
          </p:nvSpPr>
          <p:spPr>
            <a:xfrm>
              <a:off x="7917688" y="38388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1" name="object 5661"/>
            <p:cNvSpPr/>
            <p:nvPr/>
          </p:nvSpPr>
          <p:spPr>
            <a:xfrm>
              <a:off x="7902828" y="38342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2" name="object 5662"/>
            <p:cNvSpPr/>
            <p:nvPr/>
          </p:nvSpPr>
          <p:spPr>
            <a:xfrm>
              <a:off x="7994522" y="3833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3" name="object 5663"/>
            <p:cNvSpPr/>
            <p:nvPr/>
          </p:nvSpPr>
          <p:spPr>
            <a:xfrm>
              <a:off x="7988300" y="3833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4" name="object 5664"/>
            <p:cNvSpPr/>
            <p:nvPr/>
          </p:nvSpPr>
          <p:spPr>
            <a:xfrm>
              <a:off x="7978076" y="38293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5" name="object 5665"/>
            <p:cNvSpPr/>
            <p:nvPr/>
          </p:nvSpPr>
          <p:spPr>
            <a:xfrm>
              <a:off x="7960867" y="38293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6" name="object 5666"/>
            <p:cNvSpPr/>
            <p:nvPr/>
          </p:nvSpPr>
          <p:spPr>
            <a:xfrm>
              <a:off x="7955279" y="38338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7" name="object 5667"/>
            <p:cNvSpPr/>
            <p:nvPr/>
          </p:nvSpPr>
          <p:spPr>
            <a:xfrm>
              <a:off x="7938896" y="38293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8" name="object 5668"/>
            <p:cNvSpPr/>
            <p:nvPr/>
          </p:nvSpPr>
          <p:spPr>
            <a:xfrm>
              <a:off x="7977251" y="39987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9" name="object 5669"/>
            <p:cNvSpPr/>
            <p:nvPr/>
          </p:nvSpPr>
          <p:spPr>
            <a:xfrm>
              <a:off x="7960867" y="399415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0" name="object 5670"/>
            <p:cNvSpPr/>
            <p:nvPr/>
          </p:nvSpPr>
          <p:spPr>
            <a:xfrm>
              <a:off x="7955279" y="39987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1" name="object 5671"/>
            <p:cNvSpPr/>
            <p:nvPr/>
          </p:nvSpPr>
          <p:spPr>
            <a:xfrm>
              <a:off x="7938896" y="399415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2" name="object 5672"/>
            <p:cNvSpPr/>
            <p:nvPr/>
          </p:nvSpPr>
          <p:spPr>
            <a:xfrm>
              <a:off x="7927911" y="3994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3" name="object 5673"/>
            <p:cNvSpPr/>
            <p:nvPr/>
          </p:nvSpPr>
          <p:spPr>
            <a:xfrm>
              <a:off x="7920863" y="39987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4" name="object 5674"/>
            <p:cNvSpPr/>
            <p:nvPr/>
          </p:nvSpPr>
          <p:spPr>
            <a:xfrm>
              <a:off x="7916164" y="39987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5" name="object 5675"/>
            <p:cNvSpPr/>
            <p:nvPr/>
          </p:nvSpPr>
          <p:spPr>
            <a:xfrm>
              <a:off x="7905940" y="39941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6" name="object 5676"/>
            <p:cNvSpPr/>
            <p:nvPr/>
          </p:nvSpPr>
          <p:spPr>
            <a:xfrm>
              <a:off x="7899653" y="398907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7" name="object 5677"/>
            <p:cNvSpPr/>
            <p:nvPr/>
          </p:nvSpPr>
          <p:spPr>
            <a:xfrm>
              <a:off x="7963153" y="39936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8" name="object 5678"/>
            <p:cNvSpPr/>
            <p:nvPr/>
          </p:nvSpPr>
          <p:spPr>
            <a:xfrm>
              <a:off x="7952994" y="39890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9" name="object 5679"/>
            <p:cNvSpPr/>
            <p:nvPr/>
          </p:nvSpPr>
          <p:spPr>
            <a:xfrm>
              <a:off x="7942008" y="39890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0" name="object 5680"/>
            <p:cNvSpPr/>
            <p:nvPr/>
          </p:nvSpPr>
          <p:spPr>
            <a:xfrm>
              <a:off x="7931022" y="398907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1" name="object 5681"/>
            <p:cNvSpPr/>
            <p:nvPr/>
          </p:nvSpPr>
          <p:spPr>
            <a:xfrm>
              <a:off x="7924038" y="39936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2" name="object 5682"/>
            <p:cNvSpPr/>
            <p:nvPr/>
          </p:nvSpPr>
          <p:spPr>
            <a:xfrm>
              <a:off x="7917688" y="39936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3" name="object 5683"/>
            <p:cNvSpPr/>
            <p:nvPr/>
          </p:nvSpPr>
          <p:spPr>
            <a:xfrm>
              <a:off x="7902828" y="398907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4" name="object 5684"/>
            <p:cNvSpPr/>
            <p:nvPr/>
          </p:nvSpPr>
          <p:spPr>
            <a:xfrm>
              <a:off x="7994522" y="3987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5" name="object 5685"/>
            <p:cNvSpPr/>
            <p:nvPr/>
          </p:nvSpPr>
          <p:spPr>
            <a:xfrm>
              <a:off x="7988300" y="3987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6" name="object 5686"/>
            <p:cNvSpPr/>
            <p:nvPr/>
          </p:nvSpPr>
          <p:spPr>
            <a:xfrm>
              <a:off x="7978076" y="39824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7" name="object 5687"/>
            <p:cNvSpPr/>
            <p:nvPr/>
          </p:nvSpPr>
          <p:spPr>
            <a:xfrm>
              <a:off x="7960867" y="39824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8" name="object 5688"/>
            <p:cNvSpPr/>
            <p:nvPr/>
          </p:nvSpPr>
          <p:spPr>
            <a:xfrm>
              <a:off x="7955279" y="3987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9" name="object 5689"/>
            <p:cNvSpPr/>
            <p:nvPr/>
          </p:nvSpPr>
          <p:spPr>
            <a:xfrm>
              <a:off x="7938896" y="39824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0" name="object 5690"/>
            <p:cNvSpPr/>
            <p:nvPr/>
          </p:nvSpPr>
          <p:spPr>
            <a:xfrm>
              <a:off x="7927911" y="39824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1" name="object 5691"/>
            <p:cNvSpPr/>
            <p:nvPr/>
          </p:nvSpPr>
          <p:spPr>
            <a:xfrm>
              <a:off x="7920863" y="3987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2" name="object 5692"/>
            <p:cNvSpPr/>
            <p:nvPr/>
          </p:nvSpPr>
          <p:spPr>
            <a:xfrm>
              <a:off x="7916164" y="39870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3" name="object 5693"/>
            <p:cNvSpPr/>
            <p:nvPr/>
          </p:nvSpPr>
          <p:spPr>
            <a:xfrm>
              <a:off x="7905940" y="39824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4" name="object 5694"/>
            <p:cNvSpPr/>
            <p:nvPr/>
          </p:nvSpPr>
          <p:spPr>
            <a:xfrm>
              <a:off x="7899653" y="397738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5" name="object 5695"/>
            <p:cNvSpPr/>
            <p:nvPr/>
          </p:nvSpPr>
          <p:spPr>
            <a:xfrm>
              <a:off x="7963153" y="39819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6" name="object 5696"/>
            <p:cNvSpPr/>
            <p:nvPr/>
          </p:nvSpPr>
          <p:spPr>
            <a:xfrm>
              <a:off x="7952994" y="39773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7" name="object 5697"/>
            <p:cNvSpPr/>
            <p:nvPr/>
          </p:nvSpPr>
          <p:spPr>
            <a:xfrm>
              <a:off x="7942008" y="39773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8" name="object 5698"/>
            <p:cNvSpPr/>
            <p:nvPr/>
          </p:nvSpPr>
          <p:spPr>
            <a:xfrm>
              <a:off x="7931022" y="39773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9" name="object 5699"/>
            <p:cNvSpPr/>
            <p:nvPr/>
          </p:nvSpPr>
          <p:spPr>
            <a:xfrm>
              <a:off x="7924038" y="39819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0" name="object 5700"/>
            <p:cNvSpPr/>
            <p:nvPr/>
          </p:nvSpPr>
          <p:spPr>
            <a:xfrm>
              <a:off x="7917688" y="39819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1" name="object 5701"/>
            <p:cNvSpPr/>
            <p:nvPr/>
          </p:nvSpPr>
          <p:spPr>
            <a:xfrm>
              <a:off x="7902828" y="397738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2" name="object 5702"/>
            <p:cNvSpPr/>
            <p:nvPr/>
          </p:nvSpPr>
          <p:spPr>
            <a:xfrm>
              <a:off x="7994522" y="39753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3" name="object 5703"/>
            <p:cNvSpPr/>
            <p:nvPr/>
          </p:nvSpPr>
          <p:spPr>
            <a:xfrm>
              <a:off x="7988300" y="39753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4" name="object 5704"/>
            <p:cNvSpPr/>
            <p:nvPr/>
          </p:nvSpPr>
          <p:spPr>
            <a:xfrm>
              <a:off x="7978076" y="39707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5" name="object 5705"/>
            <p:cNvSpPr/>
            <p:nvPr/>
          </p:nvSpPr>
          <p:spPr>
            <a:xfrm>
              <a:off x="7960867" y="39707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6" name="object 5706"/>
            <p:cNvSpPr/>
            <p:nvPr/>
          </p:nvSpPr>
          <p:spPr>
            <a:xfrm>
              <a:off x="7955279" y="39753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7" name="object 5707"/>
            <p:cNvSpPr/>
            <p:nvPr/>
          </p:nvSpPr>
          <p:spPr>
            <a:xfrm>
              <a:off x="7938896" y="39707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8" name="object 5708"/>
            <p:cNvSpPr/>
            <p:nvPr/>
          </p:nvSpPr>
          <p:spPr>
            <a:xfrm>
              <a:off x="7927911" y="39707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9" name="object 5709"/>
            <p:cNvSpPr/>
            <p:nvPr/>
          </p:nvSpPr>
          <p:spPr>
            <a:xfrm>
              <a:off x="7920863" y="39753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0" name="object 5710"/>
            <p:cNvSpPr/>
            <p:nvPr/>
          </p:nvSpPr>
          <p:spPr>
            <a:xfrm>
              <a:off x="7916164" y="39753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1" name="object 5711"/>
            <p:cNvSpPr/>
            <p:nvPr/>
          </p:nvSpPr>
          <p:spPr>
            <a:xfrm>
              <a:off x="7905940" y="39707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2" name="object 5712"/>
            <p:cNvSpPr/>
            <p:nvPr/>
          </p:nvSpPr>
          <p:spPr>
            <a:xfrm>
              <a:off x="7899653" y="3965828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3" name="object 5713"/>
            <p:cNvSpPr/>
            <p:nvPr/>
          </p:nvSpPr>
          <p:spPr>
            <a:xfrm>
              <a:off x="7963153" y="3970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4" name="object 5714"/>
            <p:cNvSpPr/>
            <p:nvPr/>
          </p:nvSpPr>
          <p:spPr>
            <a:xfrm>
              <a:off x="7952994" y="39658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5" name="object 5715"/>
            <p:cNvSpPr/>
            <p:nvPr/>
          </p:nvSpPr>
          <p:spPr>
            <a:xfrm>
              <a:off x="7942008" y="39658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6" name="object 5716"/>
            <p:cNvSpPr/>
            <p:nvPr/>
          </p:nvSpPr>
          <p:spPr>
            <a:xfrm>
              <a:off x="7931022" y="39658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7" name="object 5717"/>
            <p:cNvSpPr/>
            <p:nvPr/>
          </p:nvSpPr>
          <p:spPr>
            <a:xfrm>
              <a:off x="7924038" y="3970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8" name="object 5718"/>
            <p:cNvSpPr/>
            <p:nvPr/>
          </p:nvSpPr>
          <p:spPr>
            <a:xfrm>
              <a:off x="7917688" y="3970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9" name="object 5719"/>
            <p:cNvSpPr/>
            <p:nvPr/>
          </p:nvSpPr>
          <p:spPr>
            <a:xfrm>
              <a:off x="7902828" y="39658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0" name="object 5720"/>
            <p:cNvSpPr/>
            <p:nvPr/>
          </p:nvSpPr>
          <p:spPr>
            <a:xfrm>
              <a:off x="7994522" y="3963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1" name="object 5721"/>
            <p:cNvSpPr/>
            <p:nvPr/>
          </p:nvSpPr>
          <p:spPr>
            <a:xfrm>
              <a:off x="7988300" y="3963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2" name="object 5722"/>
            <p:cNvSpPr/>
            <p:nvPr/>
          </p:nvSpPr>
          <p:spPr>
            <a:xfrm>
              <a:off x="7978076" y="39590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3" name="object 5723"/>
            <p:cNvSpPr/>
            <p:nvPr/>
          </p:nvSpPr>
          <p:spPr>
            <a:xfrm>
              <a:off x="7960867" y="39590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4" name="object 5724"/>
            <p:cNvSpPr/>
            <p:nvPr/>
          </p:nvSpPr>
          <p:spPr>
            <a:xfrm>
              <a:off x="7955279" y="3963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5" name="object 5725"/>
            <p:cNvSpPr/>
            <p:nvPr/>
          </p:nvSpPr>
          <p:spPr>
            <a:xfrm>
              <a:off x="7938896" y="39590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6" name="object 5726"/>
            <p:cNvSpPr/>
            <p:nvPr/>
          </p:nvSpPr>
          <p:spPr>
            <a:xfrm>
              <a:off x="7927911" y="39590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7" name="object 5727"/>
            <p:cNvSpPr/>
            <p:nvPr/>
          </p:nvSpPr>
          <p:spPr>
            <a:xfrm>
              <a:off x="7920863" y="3963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8" name="object 5728"/>
            <p:cNvSpPr/>
            <p:nvPr/>
          </p:nvSpPr>
          <p:spPr>
            <a:xfrm>
              <a:off x="7916164" y="39636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9" name="object 5729"/>
            <p:cNvSpPr/>
            <p:nvPr/>
          </p:nvSpPr>
          <p:spPr>
            <a:xfrm>
              <a:off x="7905940" y="39590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0" name="object 5730"/>
            <p:cNvSpPr/>
            <p:nvPr/>
          </p:nvSpPr>
          <p:spPr>
            <a:xfrm>
              <a:off x="7899653" y="395249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7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1" name="object 5731"/>
            <p:cNvSpPr/>
            <p:nvPr/>
          </p:nvSpPr>
          <p:spPr>
            <a:xfrm>
              <a:off x="7963153" y="39570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2" name="object 5732"/>
            <p:cNvSpPr/>
            <p:nvPr/>
          </p:nvSpPr>
          <p:spPr>
            <a:xfrm>
              <a:off x="7952994" y="39524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3" name="object 5733"/>
            <p:cNvSpPr/>
            <p:nvPr/>
          </p:nvSpPr>
          <p:spPr>
            <a:xfrm>
              <a:off x="7942008" y="39524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4" name="object 5734"/>
            <p:cNvSpPr/>
            <p:nvPr/>
          </p:nvSpPr>
          <p:spPr>
            <a:xfrm>
              <a:off x="7931022" y="39524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5" name="object 5735"/>
            <p:cNvSpPr/>
            <p:nvPr/>
          </p:nvSpPr>
          <p:spPr>
            <a:xfrm>
              <a:off x="7924038" y="39570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6" name="object 5736"/>
            <p:cNvSpPr/>
            <p:nvPr/>
          </p:nvSpPr>
          <p:spPr>
            <a:xfrm>
              <a:off x="7917688" y="39570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7" name="object 5737"/>
            <p:cNvSpPr/>
            <p:nvPr/>
          </p:nvSpPr>
          <p:spPr>
            <a:xfrm>
              <a:off x="7902828" y="39524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8" name="object 5738"/>
            <p:cNvSpPr/>
            <p:nvPr/>
          </p:nvSpPr>
          <p:spPr>
            <a:xfrm>
              <a:off x="7994522" y="39519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9" name="object 5739"/>
            <p:cNvSpPr/>
            <p:nvPr/>
          </p:nvSpPr>
          <p:spPr>
            <a:xfrm>
              <a:off x="7988300" y="39519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0" name="object 5740"/>
            <p:cNvSpPr/>
            <p:nvPr/>
          </p:nvSpPr>
          <p:spPr>
            <a:xfrm>
              <a:off x="7978076" y="39474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1" name="object 5741"/>
            <p:cNvSpPr/>
            <p:nvPr/>
          </p:nvSpPr>
          <p:spPr>
            <a:xfrm>
              <a:off x="7960867" y="39474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2" name="object 5742"/>
            <p:cNvSpPr/>
            <p:nvPr/>
          </p:nvSpPr>
          <p:spPr>
            <a:xfrm>
              <a:off x="7955279" y="39519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3" name="object 5743"/>
            <p:cNvSpPr/>
            <p:nvPr/>
          </p:nvSpPr>
          <p:spPr>
            <a:xfrm>
              <a:off x="7938896" y="394741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4" name="object 5744"/>
            <p:cNvSpPr/>
            <p:nvPr/>
          </p:nvSpPr>
          <p:spPr>
            <a:xfrm>
              <a:off x="7927911" y="39474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5" name="object 5745"/>
            <p:cNvSpPr/>
            <p:nvPr/>
          </p:nvSpPr>
          <p:spPr>
            <a:xfrm>
              <a:off x="7920863" y="39519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6" name="object 5746"/>
            <p:cNvSpPr/>
            <p:nvPr/>
          </p:nvSpPr>
          <p:spPr>
            <a:xfrm>
              <a:off x="7916164" y="39519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7" name="object 5747"/>
            <p:cNvSpPr/>
            <p:nvPr/>
          </p:nvSpPr>
          <p:spPr>
            <a:xfrm>
              <a:off x="7905940" y="394741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8" name="object 5748"/>
            <p:cNvSpPr/>
            <p:nvPr/>
          </p:nvSpPr>
          <p:spPr>
            <a:xfrm>
              <a:off x="7899653" y="394080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9" name="object 5749"/>
            <p:cNvSpPr/>
            <p:nvPr/>
          </p:nvSpPr>
          <p:spPr>
            <a:xfrm>
              <a:off x="7963153" y="39453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0" name="object 5750"/>
            <p:cNvSpPr/>
            <p:nvPr/>
          </p:nvSpPr>
          <p:spPr>
            <a:xfrm>
              <a:off x="7952994" y="39408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1" name="object 5751"/>
            <p:cNvSpPr/>
            <p:nvPr/>
          </p:nvSpPr>
          <p:spPr>
            <a:xfrm>
              <a:off x="7942008" y="39408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2" name="object 5752"/>
            <p:cNvSpPr/>
            <p:nvPr/>
          </p:nvSpPr>
          <p:spPr>
            <a:xfrm>
              <a:off x="7931022" y="39408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3" name="object 5753"/>
            <p:cNvSpPr/>
            <p:nvPr/>
          </p:nvSpPr>
          <p:spPr>
            <a:xfrm>
              <a:off x="7924038" y="39453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4" name="object 5754"/>
            <p:cNvSpPr/>
            <p:nvPr/>
          </p:nvSpPr>
          <p:spPr>
            <a:xfrm>
              <a:off x="7917688" y="39453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5" name="object 5755"/>
            <p:cNvSpPr/>
            <p:nvPr/>
          </p:nvSpPr>
          <p:spPr>
            <a:xfrm>
              <a:off x="7902828" y="39408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6" name="object 5756"/>
            <p:cNvSpPr/>
            <p:nvPr/>
          </p:nvSpPr>
          <p:spPr>
            <a:xfrm>
              <a:off x="7994522" y="39404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7" name="object 5757"/>
            <p:cNvSpPr/>
            <p:nvPr/>
          </p:nvSpPr>
          <p:spPr>
            <a:xfrm>
              <a:off x="7988300" y="39404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8" name="object 5758"/>
            <p:cNvSpPr/>
            <p:nvPr/>
          </p:nvSpPr>
          <p:spPr>
            <a:xfrm>
              <a:off x="7978076" y="3935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9" name="object 5759"/>
            <p:cNvSpPr/>
            <p:nvPr/>
          </p:nvSpPr>
          <p:spPr>
            <a:xfrm>
              <a:off x="7960867" y="39358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0" name="object 5760"/>
            <p:cNvSpPr/>
            <p:nvPr/>
          </p:nvSpPr>
          <p:spPr>
            <a:xfrm>
              <a:off x="7955279" y="39404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1" name="object 5761"/>
            <p:cNvSpPr/>
            <p:nvPr/>
          </p:nvSpPr>
          <p:spPr>
            <a:xfrm>
              <a:off x="7938896" y="39358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2" name="object 5762"/>
            <p:cNvSpPr/>
            <p:nvPr/>
          </p:nvSpPr>
          <p:spPr>
            <a:xfrm>
              <a:off x="7927911" y="3935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3" name="object 5763"/>
            <p:cNvSpPr/>
            <p:nvPr/>
          </p:nvSpPr>
          <p:spPr>
            <a:xfrm>
              <a:off x="7920863" y="39404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4" name="object 5764"/>
            <p:cNvSpPr/>
            <p:nvPr/>
          </p:nvSpPr>
          <p:spPr>
            <a:xfrm>
              <a:off x="7916164" y="39404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5" name="object 5765"/>
            <p:cNvSpPr/>
            <p:nvPr/>
          </p:nvSpPr>
          <p:spPr>
            <a:xfrm>
              <a:off x="7905940" y="39358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6" name="object 5766"/>
            <p:cNvSpPr/>
            <p:nvPr/>
          </p:nvSpPr>
          <p:spPr>
            <a:xfrm>
              <a:off x="7899653" y="392912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7" name="object 5767"/>
            <p:cNvSpPr/>
            <p:nvPr/>
          </p:nvSpPr>
          <p:spPr>
            <a:xfrm>
              <a:off x="7963153" y="39336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8" name="object 5768"/>
            <p:cNvSpPr/>
            <p:nvPr/>
          </p:nvSpPr>
          <p:spPr>
            <a:xfrm>
              <a:off x="7952994" y="39291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9" name="object 5769"/>
            <p:cNvSpPr/>
            <p:nvPr/>
          </p:nvSpPr>
          <p:spPr>
            <a:xfrm>
              <a:off x="7942008" y="39291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0" name="object 5770"/>
            <p:cNvSpPr/>
            <p:nvPr/>
          </p:nvSpPr>
          <p:spPr>
            <a:xfrm>
              <a:off x="7931022" y="39291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1" name="object 5771"/>
            <p:cNvSpPr/>
            <p:nvPr/>
          </p:nvSpPr>
          <p:spPr>
            <a:xfrm>
              <a:off x="7924038" y="39336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2" name="object 5772"/>
            <p:cNvSpPr/>
            <p:nvPr/>
          </p:nvSpPr>
          <p:spPr>
            <a:xfrm>
              <a:off x="7917688" y="39336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3" name="object 5773"/>
            <p:cNvSpPr/>
            <p:nvPr/>
          </p:nvSpPr>
          <p:spPr>
            <a:xfrm>
              <a:off x="7902828" y="392912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4" name="object 5774"/>
            <p:cNvSpPr/>
            <p:nvPr/>
          </p:nvSpPr>
          <p:spPr>
            <a:xfrm>
              <a:off x="7994522" y="39287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5" name="object 5775"/>
            <p:cNvSpPr/>
            <p:nvPr/>
          </p:nvSpPr>
          <p:spPr>
            <a:xfrm>
              <a:off x="7988300" y="39287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6" name="object 5776"/>
            <p:cNvSpPr/>
            <p:nvPr/>
          </p:nvSpPr>
          <p:spPr>
            <a:xfrm>
              <a:off x="7978076" y="39241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7" name="object 5777"/>
            <p:cNvSpPr/>
            <p:nvPr/>
          </p:nvSpPr>
          <p:spPr>
            <a:xfrm>
              <a:off x="7960867" y="39241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8" name="object 5778"/>
            <p:cNvSpPr/>
            <p:nvPr/>
          </p:nvSpPr>
          <p:spPr>
            <a:xfrm>
              <a:off x="7955279" y="39287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9" name="object 5779"/>
            <p:cNvSpPr/>
            <p:nvPr/>
          </p:nvSpPr>
          <p:spPr>
            <a:xfrm>
              <a:off x="7938896" y="39241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0" name="object 5780"/>
            <p:cNvSpPr/>
            <p:nvPr/>
          </p:nvSpPr>
          <p:spPr>
            <a:xfrm>
              <a:off x="7927911" y="39241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1" name="object 5781"/>
            <p:cNvSpPr/>
            <p:nvPr/>
          </p:nvSpPr>
          <p:spPr>
            <a:xfrm>
              <a:off x="7920863" y="39287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2" name="object 5782"/>
            <p:cNvSpPr/>
            <p:nvPr/>
          </p:nvSpPr>
          <p:spPr>
            <a:xfrm>
              <a:off x="7916164" y="39287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3" name="object 5783"/>
            <p:cNvSpPr/>
            <p:nvPr/>
          </p:nvSpPr>
          <p:spPr>
            <a:xfrm>
              <a:off x="7905940" y="39241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4" name="object 5784"/>
            <p:cNvSpPr/>
            <p:nvPr/>
          </p:nvSpPr>
          <p:spPr>
            <a:xfrm>
              <a:off x="7899653" y="391756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7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5" name="object 5785"/>
            <p:cNvSpPr/>
            <p:nvPr/>
          </p:nvSpPr>
          <p:spPr>
            <a:xfrm>
              <a:off x="7963153" y="39221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6" name="object 5786"/>
            <p:cNvSpPr/>
            <p:nvPr/>
          </p:nvSpPr>
          <p:spPr>
            <a:xfrm>
              <a:off x="7952994" y="3917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7" name="object 5787"/>
            <p:cNvSpPr/>
            <p:nvPr/>
          </p:nvSpPr>
          <p:spPr>
            <a:xfrm>
              <a:off x="7942008" y="3917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8" name="object 5788"/>
            <p:cNvSpPr/>
            <p:nvPr/>
          </p:nvSpPr>
          <p:spPr>
            <a:xfrm>
              <a:off x="7931022" y="39175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9" name="object 5789"/>
            <p:cNvSpPr/>
            <p:nvPr/>
          </p:nvSpPr>
          <p:spPr>
            <a:xfrm>
              <a:off x="7924038" y="39221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0" name="object 5790"/>
            <p:cNvSpPr/>
            <p:nvPr/>
          </p:nvSpPr>
          <p:spPr>
            <a:xfrm>
              <a:off x="7917688" y="39221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1" name="object 5791"/>
            <p:cNvSpPr/>
            <p:nvPr/>
          </p:nvSpPr>
          <p:spPr>
            <a:xfrm>
              <a:off x="7902828" y="39175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2" name="object 5792"/>
            <p:cNvSpPr/>
            <p:nvPr/>
          </p:nvSpPr>
          <p:spPr>
            <a:xfrm>
              <a:off x="7994522" y="39170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3" name="object 5793"/>
            <p:cNvSpPr/>
            <p:nvPr/>
          </p:nvSpPr>
          <p:spPr>
            <a:xfrm>
              <a:off x="7988300" y="39170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4" name="object 5794"/>
            <p:cNvSpPr/>
            <p:nvPr/>
          </p:nvSpPr>
          <p:spPr>
            <a:xfrm>
              <a:off x="7978076" y="39124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5" name="object 5795"/>
            <p:cNvSpPr/>
            <p:nvPr/>
          </p:nvSpPr>
          <p:spPr>
            <a:xfrm>
              <a:off x="7902828" y="3912489"/>
              <a:ext cx="69215" cy="180975"/>
            </a:xfrm>
            <a:custGeom>
              <a:avLst/>
              <a:gdLst/>
              <a:ahLst/>
              <a:cxnLst/>
              <a:rect l="l" t="t" r="r" b="b"/>
              <a:pathLst>
                <a:path w="69215" h="180975">
                  <a:moveTo>
                    <a:pt x="68961" y="0"/>
                  </a:moveTo>
                  <a:lnTo>
                    <a:pt x="68961" y="9144"/>
                  </a:lnTo>
                </a:path>
                <a:path w="69215" h="180975">
                  <a:moveTo>
                    <a:pt x="64261" y="0"/>
                  </a:moveTo>
                  <a:lnTo>
                    <a:pt x="64261" y="9144"/>
                  </a:lnTo>
                </a:path>
                <a:path w="69215" h="180975">
                  <a:moveTo>
                    <a:pt x="58038" y="0"/>
                  </a:moveTo>
                  <a:lnTo>
                    <a:pt x="58038" y="9144"/>
                  </a:lnTo>
                </a:path>
                <a:path w="69215" h="180975">
                  <a:moveTo>
                    <a:pt x="0" y="171576"/>
                  </a:moveTo>
                  <a:lnTo>
                    <a:pt x="0" y="18072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6" name="object 5796"/>
            <p:cNvSpPr/>
            <p:nvPr/>
          </p:nvSpPr>
          <p:spPr>
            <a:xfrm>
              <a:off x="7994522" y="40819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7" name="object 5797"/>
            <p:cNvSpPr/>
            <p:nvPr/>
          </p:nvSpPr>
          <p:spPr>
            <a:xfrm>
              <a:off x="7988300" y="40819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8" name="object 5798"/>
            <p:cNvSpPr/>
            <p:nvPr/>
          </p:nvSpPr>
          <p:spPr>
            <a:xfrm>
              <a:off x="7978076" y="40773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9" name="object 5799"/>
            <p:cNvSpPr/>
            <p:nvPr/>
          </p:nvSpPr>
          <p:spPr>
            <a:xfrm>
              <a:off x="7960867" y="40773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0" name="object 5800"/>
            <p:cNvSpPr/>
            <p:nvPr/>
          </p:nvSpPr>
          <p:spPr>
            <a:xfrm>
              <a:off x="7955279" y="40819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1" name="object 5801"/>
            <p:cNvSpPr/>
            <p:nvPr/>
          </p:nvSpPr>
          <p:spPr>
            <a:xfrm>
              <a:off x="7938896" y="40773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2" name="object 5802"/>
            <p:cNvSpPr/>
            <p:nvPr/>
          </p:nvSpPr>
          <p:spPr>
            <a:xfrm>
              <a:off x="7927911" y="40773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3" name="object 5803"/>
            <p:cNvSpPr/>
            <p:nvPr/>
          </p:nvSpPr>
          <p:spPr>
            <a:xfrm>
              <a:off x="7920863" y="40819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4" name="object 5804"/>
            <p:cNvSpPr/>
            <p:nvPr/>
          </p:nvSpPr>
          <p:spPr>
            <a:xfrm>
              <a:off x="7916164" y="40819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5" name="object 5805"/>
            <p:cNvSpPr/>
            <p:nvPr/>
          </p:nvSpPr>
          <p:spPr>
            <a:xfrm>
              <a:off x="7905940" y="40773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6" name="object 5806"/>
            <p:cNvSpPr/>
            <p:nvPr/>
          </p:nvSpPr>
          <p:spPr>
            <a:xfrm>
              <a:off x="7899653" y="407238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7" name="object 5807"/>
            <p:cNvSpPr/>
            <p:nvPr/>
          </p:nvSpPr>
          <p:spPr>
            <a:xfrm>
              <a:off x="7963153" y="4076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8" name="object 5808"/>
            <p:cNvSpPr/>
            <p:nvPr/>
          </p:nvSpPr>
          <p:spPr>
            <a:xfrm>
              <a:off x="7952994" y="4072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9" name="object 5809"/>
            <p:cNvSpPr/>
            <p:nvPr/>
          </p:nvSpPr>
          <p:spPr>
            <a:xfrm>
              <a:off x="7942008" y="4072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0" name="object 5810"/>
            <p:cNvSpPr/>
            <p:nvPr/>
          </p:nvSpPr>
          <p:spPr>
            <a:xfrm>
              <a:off x="7931022" y="4072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1" name="object 5811"/>
            <p:cNvSpPr/>
            <p:nvPr/>
          </p:nvSpPr>
          <p:spPr>
            <a:xfrm>
              <a:off x="7924038" y="4076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2" name="object 5812"/>
            <p:cNvSpPr/>
            <p:nvPr/>
          </p:nvSpPr>
          <p:spPr>
            <a:xfrm>
              <a:off x="7917688" y="4076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3" name="object 5813"/>
            <p:cNvSpPr/>
            <p:nvPr/>
          </p:nvSpPr>
          <p:spPr>
            <a:xfrm>
              <a:off x="7902828" y="40723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4" name="object 5814"/>
            <p:cNvSpPr/>
            <p:nvPr/>
          </p:nvSpPr>
          <p:spPr>
            <a:xfrm>
              <a:off x="7994522" y="4070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5" name="object 5815"/>
            <p:cNvSpPr/>
            <p:nvPr/>
          </p:nvSpPr>
          <p:spPr>
            <a:xfrm>
              <a:off x="7988300" y="4070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6" name="object 5816"/>
            <p:cNvSpPr/>
            <p:nvPr/>
          </p:nvSpPr>
          <p:spPr>
            <a:xfrm>
              <a:off x="7978076" y="40656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7" name="object 5817"/>
            <p:cNvSpPr/>
            <p:nvPr/>
          </p:nvSpPr>
          <p:spPr>
            <a:xfrm>
              <a:off x="7960867" y="406565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8" name="object 5818"/>
            <p:cNvSpPr/>
            <p:nvPr/>
          </p:nvSpPr>
          <p:spPr>
            <a:xfrm>
              <a:off x="7955279" y="4070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9" name="object 5819"/>
            <p:cNvSpPr/>
            <p:nvPr/>
          </p:nvSpPr>
          <p:spPr>
            <a:xfrm>
              <a:off x="7938896" y="406565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0" name="object 5820"/>
            <p:cNvSpPr/>
            <p:nvPr/>
          </p:nvSpPr>
          <p:spPr>
            <a:xfrm>
              <a:off x="7927911" y="40656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1" name="object 5821"/>
            <p:cNvSpPr/>
            <p:nvPr/>
          </p:nvSpPr>
          <p:spPr>
            <a:xfrm>
              <a:off x="7920863" y="4070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2" name="object 5822"/>
            <p:cNvSpPr/>
            <p:nvPr/>
          </p:nvSpPr>
          <p:spPr>
            <a:xfrm>
              <a:off x="7916164" y="4070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3" name="object 5823"/>
            <p:cNvSpPr/>
            <p:nvPr/>
          </p:nvSpPr>
          <p:spPr>
            <a:xfrm>
              <a:off x="7905940" y="40656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4" name="object 5824"/>
            <p:cNvSpPr/>
            <p:nvPr/>
          </p:nvSpPr>
          <p:spPr>
            <a:xfrm>
              <a:off x="7899653" y="406069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5" name="object 5825"/>
            <p:cNvSpPr/>
            <p:nvPr/>
          </p:nvSpPr>
          <p:spPr>
            <a:xfrm>
              <a:off x="7963153" y="4065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6" name="object 5826"/>
            <p:cNvSpPr/>
            <p:nvPr/>
          </p:nvSpPr>
          <p:spPr>
            <a:xfrm>
              <a:off x="7952994" y="4060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7" name="object 5827"/>
            <p:cNvSpPr/>
            <p:nvPr/>
          </p:nvSpPr>
          <p:spPr>
            <a:xfrm>
              <a:off x="7942008" y="4060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8" name="object 5828"/>
            <p:cNvSpPr/>
            <p:nvPr/>
          </p:nvSpPr>
          <p:spPr>
            <a:xfrm>
              <a:off x="7931022" y="4060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9" name="object 5829"/>
            <p:cNvSpPr/>
            <p:nvPr/>
          </p:nvSpPr>
          <p:spPr>
            <a:xfrm>
              <a:off x="7924038" y="4065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0" name="object 5830"/>
            <p:cNvSpPr/>
            <p:nvPr/>
          </p:nvSpPr>
          <p:spPr>
            <a:xfrm>
              <a:off x="7917688" y="4065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1" name="object 5831"/>
            <p:cNvSpPr/>
            <p:nvPr/>
          </p:nvSpPr>
          <p:spPr>
            <a:xfrm>
              <a:off x="7902828" y="40606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2" name="object 5832"/>
            <p:cNvSpPr/>
            <p:nvPr/>
          </p:nvSpPr>
          <p:spPr>
            <a:xfrm>
              <a:off x="7994522" y="4058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3" name="object 5833"/>
            <p:cNvSpPr/>
            <p:nvPr/>
          </p:nvSpPr>
          <p:spPr>
            <a:xfrm>
              <a:off x="7988300" y="4058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4" name="object 5834"/>
            <p:cNvSpPr/>
            <p:nvPr/>
          </p:nvSpPr>
          <p:spPr>
            <a:xfrm>
              <a:off x="7978076" y="4054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5" name="object 5835"/>
            <p:cNvSpPr/>
            <p:nvPr/>
          </p:nvSpPr>
          <p:spPr>
            <a:xfrm>
              <a:off x="7960867" y="4054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6" name="object 5836"/>
            <p:cNvSpPr/>
            <p:nvPr/>
          </p:nvSpPr>
          <p:spPr>
            <a:xfrm>
              <a:off x="7955279" y="4058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7" name="object 5837"/>
            <p:cNvSpPr/>
            <p:nvPr/>
          </p:nvSpPr>
          <p:spPr>
            <a:xfrm>
              <a:off x="7938896" y="4054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8" name="object 5838"/>
            <p:cNvSpPr/>
            <p:nvPr/>
          </p:nvSpPr>
          <p:spPr>
            <a:xfrm>
              <a:off x="7927911" y="4054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9" name="object 5839"/>
            <p:cNvSpPr/>
            <p:nvPr/>
          </p:nvSpPr>
          <p:spPr>
            <a:xfrm>
              <a:off x="7920863" y="4058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0" name="object 5840"/>
            <p:cNvSpPr/>
            <p:nvPr/>
          </p:nvSpPr>
          <p:spPr>
            <a:xfrm>
              <a:off x="7916164" y="4058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1" name="object 5841"/>
            <p:cNvSpPr/>
            <p:nvPr/>
          </p:nvSpPr>
          <p:spPr>
            <a:xfrm>
              <a:off x="7905940" y="4054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2" name="object 5842"/>
            <p:cNvSpPr/>
            <p:nvPr/>
          </p:nvSpPr>
          <p:spPr>
            <a:xfrm>
              <a:off x="7899653" y="404736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3" name="object 5843"/>
            <p:cNvSpPr/>
            <p:nvPr/>
          </p:nvSpPr>
          <p:spPr>
            <a:xfrm>
              <a:off x="7963153" y="4051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4" name="object 5844"/>
            <p:cNvSpPr/>
            <p:nvPr/>
          </p:nvSpPr>
          <p:spPr>
            <a:xfrm>
              <a:off x="7952994" y="4047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5" name="object 5845"/>
            <p:cNvSpPr/>
            <p:nvPr/>
          </p:nvSpPr>
          <p:spPr>
            <a:xfrm>
              <a:off x="7942008" y="4047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6" name="object 5846"/>
            <p:cNvSpPr/>
            <p:nvPr/>
          </p:nvSpPr>
          <p:spPr>
            <a:xfrm>
              <a:off x="7931022" y="4047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7" name="object 5847"/>
            <p:cNvSpPr/>
            <p:nvPr/>
          </p:nvSpPr>
          <p:spPr>
            <a:xfrm>
              <a:off x="7924038" y="4051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8" name="object 5848"/>
            <p:cNvSpPr/>
            <p:nvPr/>
          </p:nvSpPr>
          <p:spPr>
            <a:xfrm>
              <a:off x="7917688" y="4051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9" name="object 5849"/>
            <p:cNvSpPr/>
            <p:nvPr/>
          </p:nvSpPr>
          <p:spPr>
            <a:xfrm>
              <a:off x="7902828" y="404736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0" name="object 5850"/>
            <p:cNvSpPr/>
            <p:nvPr/>
          </p:nvSpPr>
          <p:spPr>
            <a:xfrm>
              <a:off x="7994522" y="4046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1" name="object 5851"/>
            <p:cNvSpPr/>
            <p:nvPr/>
          </p:nvSpPr>
          <p:spPr>
            <a:xfrm>
              <a:off x="7988300" y="4046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2" name="object 5852"/>
            <p:cNvSpPr/>
            <p:nvPr/>
          </p:nvSpPr>
          <p:spPr>
            <a:xfrm>
              <a:off x="7978076" y="4042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3" name="object 5853"/>
            <p:cNvSpPr/>
            <p:nvPr/>
          </p:nvSpPr>
          <p:spPr>
            <a:xfrm>
              <a:off x="7960867" y="4042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4" name="object 5854"/>
            <p:cNvSpPr/>
            <p:nvPr/>
          </p:nvSpPr>
          <p:spPr>
            <a:xfrm>
              <a:off x="7955279" y="4046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5" name="object 5855"/>
            <p:cNvSpPr/>
            <p:nvPr/>
          </p:nvSpPr>
          <p:spPr>
            <a:xfrm>
              <a:off x="7938896" y="4042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6" name="object 5856"/>
            <p:cNvSpPr/>
            <p:nvPr/>
          </p:nvSpPr>
          <p:spPr>
            <a:xfrm>
              <a:off x="7927911" y="4042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7" name="object 5857"/>
            <p:cNvSpPr/>
            <p:nvPr/>
          </p:nvSpPr>
          <p:spPr>
            <a:xfrm>
              <a:off x="7920863" y="4046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8" name="object 5858"/>
            <p:cNvSpPr/>
            <p:nvPr/>
          </p:nvSpPr>
          <p:spPr>
            <a:xfrm>
              <a:off x="7916164" y="4046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9" name="object 5859"/>
            <p:cNvSpPr/>
            <p:nvPr/>
          </p:nvSpPr>
          <p:spPr>
            <a:xfrm>
              <a:off x="7905940" y="4042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0" name="object 5860"/>
            <p:cNvSpPr/>
            <p:nvPr/>
          </p:nvSpPr>
          <p:spPr>
            <a:xfrm>
              <a:off x="7899653" y="403567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1" name="object 5861"/>
            <p:cNvSpPr/>
            <p:nvPr/>
          </p:nvSpPr>
          <p:spPr>
            <a:xfrm>
              <a:off x="7963153" y="4040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2" name="object 5862"/>
            <p:cNvSpPr/>
            <p:nvPr/>
          </p:nvSpPr>
          <p:spPr>
            <a:xfrm>
              <a:off x="7952994" y="4035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381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3" name="object 5863"/>
            <p:cNvSpPr/>
            <p:nvPr/>
          </p:nvSpPr>
          <p:spPr>
            <a:xfrm>
              <a:off x="7942008" y="40360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4" name="object 5864"/>
            <p:cNvSpPr/>
            <p:nvPr/>
          </p:nvSpPr>
          <p:spPr>
            <a:xfrm>
              <a:off x="7931022" y="40360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5" name="object 5865"/>
            <p:cNvSpPr/>
            <p:nvPr/>
          </p:nvSpPr>
          <p:spPr>
            <a:xfrm>
              <a:off x="7924038" y="40406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6" name="object 5866"/>
            <p:cNvSpPr/>
            <p:nvPr/>
          </p:nvSpPr>
          <p:spPr>
            <a:xfrm>
              <a:off x="7917688" y="40406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7" name="object 5867"/>
            <p:cNvSpPr/>
            <p:nvPr/>
          </p:nvSpPr>
          <p:spPr>
            <a:xfrm>
              <a:off x="7902828" y="40360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8" name="object 5868"/>
            <p:cNvSpPr/>
            <p:nvPr/>
          </p:nvSpPr>
          <p:spPr>
            <a:xfrm>
              <a:off x="7994522" y="40356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9" name="object 5869"/>
            <p:cNvSpPr/>
            <p:nvPr/>
          </p:nvSpPr>
          <p:spPr>
            <a:xfrm>
              <a:off x="7988300" y="40356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0" name="object 5870"/>
            <p:cNvSpPr/>
            <p:nvPr/>
          </p:nvSpPr>
          <p:spPr>
            <a:xfrm>
              <a:off x="7978076" y="40311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1" name="object 5871"/>
            <p:cNvSpPr/>
            <p:nvPr/>
          </p:nvSpPr>
          <p:spPr>
            <a:xfrm>
              <a:off x="7960867" y="403110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2" name="object 5872"/>
            <p:cNvSpPr/>
            <p:nvPr/>
          </p:nvSpPr>
          <p:spPr>
            <a:xfrm>
              <a:off x="7955279" y="40356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3" name="object 5873"/>
            <p:cNvSpPr/>
            <p:nvPr/>
          </p:nvSpPr>
          <p:spPr>
            <a:xfrm>
              <a:off x="7938896" y="403110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4" name="object 5874"/>
            <p:cNvSpPr/>
            <p:nvPr/>
          </p:nvSpPr>
          <p:spPr>
            <a:xfrm>
              <a:off x="7927911" y="40311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5" name="object 5875"/>
            <p:cNvSpPr/>
            <p:nvPr/>
          </p:nvSpPr>
          <p:spPr>
            <a:xfrm>
              <a:off x="7920863" y="40356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6" name="object 5876"/>
            <p:cNvSpPr/>
            <p:nvPr/>
          </p:nvSpPr>
          <p:spPr>
            <a:xfrm>
              <a:off x="7916164" y="40356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7" name="object 5877"/>
            <p:cNvSpPr/>
            <p:nvPr/>
          </p:nvSpPr>
          <p:spPr>
            <a:xfrm>
              <a:off x="7905940" y="40311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8" name="object 5878"/>
            <p:cNvSpPr/>
            <p:nvPr/>
          </p:nvSpPr>
          <p:spPr>
            <a:xfrm>
              <a:off x="7899653" y="402437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9" name="object 5879"/>
            <p:cNvSpPr/>
            <p:nvPr/>
          </p:nvSpPr>
          <p:spPr>
            <a:xfrm>
              <a:off x="7963153" y="40289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0" name="object 5880"/>
            <p:cNvSpPr/>
            <p:nvPr/>
          </p:nvSpPr>
          <p:spPr>
            <a:xfrm>
              <a:off x="7952994" y="40243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1" name="object 5881"/>
            <p:cNvSpPr/>
            <p:nvPr/>
          </p:nvSpPr>
          <p:spPr>
            <a:xfrm>
              <a:off x="7942008" y="40243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2" name="object 5882"/>
            <p:cNvSpPr/>
            <p:nvPr/>
          </p:nvSpPr>
          <p:spPr>
            <a:xfrm>
              <a:off x="7931022" y="40243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3" name="object 5883"/>
            <p:cNvSpPr/>
            <p:nvPr/>
          </p:nvSpPr>
          <p:spPr>
            <a:xfrm>
              <a:off x="7924038" y="40289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4" name="object 5884"/>
            <p:cNvSpPr/>
            <p:nvPr/>
          </p:nvSpPr>
          <p:spPr>
            <a:xfrm>
              <a:off x="7917688" y="40289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5" name="object 5885"/>
            <p:cNvSpPr/>
            <p:nvPr/>
          </p:nvSpPr>
          <p:spPr>
            <a:xfrm>
              <a:off x="7902828" y="40243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6" name="object 5886"/>
            <p:cNvSpPr/>
            <p:nvPr/>
          </p:nvSpPr>
          <p:spPr>
            <a:xfrm>
              <a:off x="7994522" y="4023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7" name="object 5887"/>
            <p:cNvSpPr/>
            <p:nvPr/>
          </p:nvSpPr>
          <p:spPr>
            <a:xfrm>
              <a:off x="7988300" y="4023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8" name="object 5888"/>
            <p:cNvSpPr/>
            <p:nvPr/>
          </p:nvSpPr>
          <p:spPr>
            <a:xfrm>
              <a:off x="7978076" y="40194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9" name="object 5889"/>
            <p:cNvSpPr/>
            <p:nvPr/>
          </p:nvSpPr>
          <p:spPr>
            <a:xfrm>
              <a:off x="7960867" y="401942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0" name="object 5890"/>
            <p:cNvSpPr/>
            <p:nvPr/>
          </p:nvSpPr>
          <p:spPr>
            <a:xfrm>
              <a:off x="7955279" y="4023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1" name="object 5891"/>
            <p:cNvSpPr/>
            <p:nvPr/>
          </p:nvSpPr>
          <p:spPr>
            <a:xfrm>
              <a:off x="7938896" y="401942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2" name="object 5892"/>
            <p:cNvSpPr/>
            <p:nvPr/>
          </p:nvSpPr>
          <p:spPr>
            <a:xfrm>
              <a:off x="7927911" y="40194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3" name="object 5893"/>
            <p:cNvSpPr/>
            <p:nvPr/>
          </p:nvSpPr>
          <p:spPr>
            <a:xfrm>
              <a:off x="7920863" y="4023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4" name="object 5894"/>
            <p:cNvSpPr/>
            <p:nvPr/>
          </p:nvSpPr>
          <p:spPr>
            <a:xfrm>
              <a:off x="7916164" y="40239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5" name="object 5895"/>
            <p:cNvSpPr/>
            <p:nvPr/>
          </p:nvSpPr>
          <p:spPr>
            <a:xfrm>
              <a:off x="7905940" y="40194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6" name="object 5896"/>
            <p:cNvSpPr/>
            <p:nvPr/>
          </p:nvSpPr>
          <p:spPr>
            <a:xfrm>
              <a:off x="7899653" y="401269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7" name="object 5897"/>
            <p:cNvSpPr/>
            <p:nvPr/>
          </p:nvSpPr>
          <p:spPr>
            <a:xfrm>
              <a:off x="7963153" y="40172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8" name="object 5898"/>
            <p:cNvSpPr/>
            <p:nvPr/>
          </p:nvSpPr>
          <p:spPr>
            <a:xfrm>
              <a:off x="7952994" y="40126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9" name="object 5899"/>
            <p:cNvSpPr/>
            <p:nvPr/>
          </p:nvSpPr>
          <p:spPr>
            <a:xfrm>
              <a:off x="7942008" y="40126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0" name="object 5900"/>
            <p:cNvSpPr/>
            <p:nvPr/>
          </p:nvSpPr>
          <p:spPr>
            <a:xfrm>
              <a:off x="7931022" y="40126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1" name="object 5901"/>
            <p:cNvSpPr/>
            <p:nvPr/>
          </p:nvSpPr>
          <p:spPr>
            <a:xfrm>
              <a:off x="7924038" y="40172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2" name="object 5902"/>
            <p:cNvSpPr/>
            <p:nvPr/>
          </p:nvSpPr>
          <p:spPr>
            <a:xfrm>
              <a:off x="7917688" y="40172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3" name="object 5903"/>
            <p:cNvSpPr/>
            <p:nvPr/>
          </p:nvSpPr>
          <p:spPr>
            <a:xfrm>
              <a:off x="7902828" y="40126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4" name="object 5904"/>
            <p:cNvSpPr/>
            <p:nvPr/>
          </p:nvSpPr>
          <p:spPr>
            <a:xfrm>
              <a:off x="7994522" y="401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5" name="object 5905"/>
            <p:cNvSpPr/>
            <p:nvPr/>
          </p:nvSpPr>
          <p:spPr>
            <a:xfrm>
              <a:off x="7988300" y="401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6" name="object 5906"/>
            <p:cNvSpPr/>
            <p:nvPr/>
          </p:nvSpPr>
          <p:spPr>
            <a:xfrm>
              <a:off x="7978076" y="4007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7" name="object 5907"/>
            <p:cNvSpPr/>
            <p:nvPr/>
          </p:nvSpPr>
          <p:spPr>
            <a:xfrm>
              <a:off x="7960867" y="400773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8" name="object 5908"/>
            <p:cNvSpPr/>
            <p:nvPr/>
          </p:nvSpPr>
          <p:spPr>
            <a:xfrm>
              <a:off x="7955279" y="401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9" name="object 5909"/>
            <p:cNvSpPr/>
            <p:nvPr/>
          </p:nvSpPr>
          <p:spPr>
            <a:xfrm>
              <a:off x="7938896" y="400773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0" name="object 5910"/>
            <p:cNvSpPr/>
            <p:nvPr/>
          </p:nvSpPr>
          <p:spPr>
            <a:xfrm>
              <a:off x="7927911" y="4007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1" name="object 5911"/>
            <p:cNvSpPr/>
            <p:nvPr/>
          </p:nvSpPr>
          <p:spPr>
            <a:xfrm>
              <a:off x="7920863" y="401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2" name="object 5912"/>
            <p:cNvSpPr/>
            <p:nvPr/>
          </p:nvSpPr>
          <p:spPr>
            <a:xfrm>
              <a:off x="7916164" y="40123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3" name="object 5913"/>
            <p:cNvSpPr/>
            <p:nvPr/>
          </p:nvSpPr>
          <p:spPr>
            <a:xfrm>
              <a:off x="7905940" y="40077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4" name="object 5914"/>
            <p:cNvSpPr/>
            <p:nvPr/>
          </p:nvSpPr>
          <p:spPr>
            <a:xfrm>
              <a:off x="7899653" y="400100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5" name="object 5915"/>
            <p:cNvSpPr/>
            <p:nvPr/>
          </p:nvSpPr>
          <p:spPr>
            <a:xfrm>
              <a:off x="7963153" y="40055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6" name="object 5916"/>
            <p:cNvSpPr/>
            <p:nvPr/>
          </p:nvSpPr>
          <p:spPr>
            <a:xfrm>
              <a:off x="7952994" y="40010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7" name="object 5917"/>
            <p:cNvSpPr/>
            <p:nvPr/>
          </p:nvSpPr>
          <p:spPr>
            <a:xfrm>
              <a:off x="7942008" y="40010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8" name="object 5918"/>
            <p:cNvSpPr/>
            <p:nvPr/>
          </p:nvSpPr>
          <p:spPr>
            <a:xfrm>
              <a:off x="7931022" y="40010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9" name="object 5919"/>
            <p:cNvSpPr/>
            <p:nvPr/>
          </p:nvSpPr>
          <p:spPr>
            <a:xfrm>
              <a:off x="7924038" y="40055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0" name="object 5920"/>
            <p:cNvSpPr/>
            <p:nvPr/>
          </p:nvSpPr>
          <p:spPr>
            <a:xfrm>
              <a:off x="7917688" y="40055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1" name="object 5921"/>
            <p:cNvSpPr/>
            <p:nvPr/>
          </p:nvSpPr>
          <p:spPr>
            <a:xfrm>
              <a:off x="7902828" y="40010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2" name="object 5922"/>
            <p:cNvSpPr/>
            <p:nvPr/>
          </p:nvSpPr>
          <p:spPr>
            <a:xfrm>
              <a:off x="7994522" y="39989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3" name="object 5923"/>
            <p:cNvSpPr/>
            <p:nvPr/>
          </p:nvSpPr>
          <p:spPr>
            <a:xfrm>
              <a:off x="7988300" y="39989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4" name="object 5924"/>
            <p:cNvSpPr/>
            <p:nvPr/>
          </p:nvSpPr>
          <p:spPr>
            <a:xfrm>
              <a:off x="7981950" y="39989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5" name="object 5925"/>
            <p:cNvSpPr/>
            <p:nvPr/>
          </p:nvSpPr>
          <p:spPr>
            <a:xfrm>
              <a:off x="7924038" y="41722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6" name="object 5926"/>
            <p:cNvSpPr/>
            <p:nvPr/>
          </p:nvSpPr>
          <p:spPr>
            <a:xfrm>
              <a:off x="7917688" y="41722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7" name="object 5927"/>
            <p:cNvSpPr/>
            <p:nvPr/>
          </p:nvSpPr>
          <p:spPr>
            <a:xfrm>
              <a:off x="7902828" y="416763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8" name="object 5928"/>
            <p:cNvSpPr/>
            <p:nvPr/>
          </p:nvSpPr>
          <p:spPr>
            <a:xfrm>
              <a:off x="7994522" y="4165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9" name="object 5929"/>
            <p:cNvSpPr/>
            <p:nvPr/>
          </p:nvSpPr>
          <p:spPr>
            <a:xfrm>
              <a:off x="7988300" y="4165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0" name="object 5930"/>
            <p:cNvSpPr/>
            <p:nvPr/>
          </p:nvSpPr>
          <p:spPr>
            <a:xfrm>
              <a:off x="7978076" y="41610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1" name="object 5931"/>
            <p:cNvSpPr/>
            <p:nvPr/>
          </p:nvSpPr>
          <p:spPr>
            <a:xfrm>
              <a:off x="7960867" y="41610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2" name="object 5932"/>
            <p:cNvSpPr/>
            <p:nvPr/>
          </p:nvSpPr>
          <p:spPr>
            <a:xfrm>
              <a:off x="7955279" y="4165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3" name="object 5933"/>
            <p:cNvSpPr/>
            <p:nvPr/>
          </p:nvSpPr>
          <p:spPr>
            <a:xfrm>
              <a:off x="7938896" y="41610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4" name="object 5934"/>
            <p:cNvSpPr/>
            <p:nvPr/>
          </p:nvSpPr>
          <p:spPr>
            <a:xfrm>
              <a:off x="7927911" y="41610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5" name="object 5935"/>
            <p:cNvSpPr/>
            <p:nvPr/>
          </p:nvSpPr>
          <p:spPr>
            <a:xfrm>
              <a:off x="7920863" y="4165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6" name="object 5936"/>
            <p:cNvSpPr/>
            <p:nvPr/>
          </p:nvSpPr>
          <p:spPr>
            <a:xfrm>
              <a:off x="7916164" y="41656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7" name="object 5937"/>
            <p:cNvSpPr/>
            <p:nvPr/>
          </p:nvSpPr>
          <p:spPr>
            <a:xfrm>
              <a:off x="7905940" y="41610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8" name="object 5938"/>
            <p:cNvSpPr/>
            <p:nvPr/>
          </p:nvSpPr>
          <p:spPr>
            <a:xfrm>
              <a:off x="7899653" y="415607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9" name="object 5939"/>
            <p:cNvSpPr/>
            <p:nvPr/>
          </p:nvSpPr>
          <p:spPr>
            <a:xfrm>
              <a:off x="7963153" y="41606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0" name="object 5940"/>
            <p:cNvSpPr/>
            <p:nvPr/>
          </p:nvSpPr>
          <p:spPr>
            <a:xfrm>
              <a:off x="7952994" y="41560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1" name="object 5941"/>
            <p:cNvSpPr/>
            <p:nvPr/>
          </p:nvSpPr>
          <p:spPr>
            <a:xfrm>
              <a:off x="7942008" y="41560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2" name="object 5942"/>
            <p:cNvSpPr/>
            <p:nvPr/>
          </p:nvSpPr>
          <p:spPr>
            <a:xfrm>
              <a:off x="7931022" y="41560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3" name="object 5943"/>
            <p:cNvSpPr/>
            <p:nvPr/>
          </p:nvSpPr>
          <p:spPr>
            <a:xfrm>
              <a:off x="7924038" y="41606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4" name="object 5944"/>
            <p:cNvSpPr/>
            <p:nvPr/>
          </p:nvSpPr>
          <p:spPr>
            <a:xfrm>
              <a:off x="7917688" y="41606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5" name="object 5945"/>
            <p:cNvSpPr/>
            <p:nvPr/>
          </p:nvSpPr>
          <p:spPr>
            <a:xfrm>
              <a:off x="7902828" y="415607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6" name="object 5946"/>
            <p:cNvSpPr/>
            <p:nvPr/>
          </p:nvSpPr>
          <p:spPr>
            <a:xfrm>
              <a:off x="7994522" y="41539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7" name="object 5947"/>
            <p:cNvSpPr/>
            <p:nvPr/>
          </p:nvSpPr>
          <p:spPr>
            <a:xfrm>
              <a:off x="7988300" y="41539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8" name="object 5948"/>
            <p:cNvSpPr/>
            <p:nvPr/>
          </p:nvSpPr>
          <p:spPr>
            <a:xfrm>
              <a:off x="7978076" y="4149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9" name="object 5949"/>
            <p:cNvSpPr/>
            <p:nvPr/>
          </p:nvSpPr>
          <p:spPr>
            <a:xfrm>
              <a:off x="7960867" y="41493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0" name="object 5950"/>
            <p:cNvSpPr/>
            <p:nvPr/>
          </p:nvSpPr>
          <p:spPr>
            <a:xfrm>
              <a:off x="7955279" y="41539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1" name="object 5951"/>
            <p:cNvSpPr/>
            <p:nvPr/>
          </p:nvSpPr>
          <p:spPr>
            <a:xfrm>
              <a:off x="7938896" y="41493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2" name="object 5952"/>
            <p:cNvSpPr/>
            <p:nvPr/>
          </p:nvSpPr>
          <p:spPr>
            <a:xfrm>
              <a:off x="7927911" y="4149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3" name="object 5953"/>
            <p:cNvSpPr/>
            <p:nvPr/>
          </p:nvSpPr>
          <p:spPr>
            <a:xfrm>
              <a:off x="7920863" y="41539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4" name="object 5954"/>
            <p:cNvSpPr/>
            <p:nvPr/>
          </p:nvSpPr>
          <p:spPr>
            <a:xfrm>
              <a:off x="7916164" y="41539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5" name="object 5955"/>
            <p:cNvSpPr/>
            <p:nvPr/>
          </p:nvSpPr>
          <p:spPr>
            <a:xfrm>
              <a:off x="7905940" y="41493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6" name="object 5956"/>
            <p:cNvSpPr/>
            <p:nvPr/>
          </p:nvSpPr>
          <p:spPr>
            <a:xfrm>
              <a:off x="7899653" y="414274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7" name="object 5957"/>
            <p:cNvSpPr/>
            <p:nvPr/>
          </p:nvSpPr>
          <p:spPr>
            <a:xfrm>
              <a:off x="7963153" y="4147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8" name="object 5958"/>
            <p:cNvSpPr/>
            <p:nvPr/>
          </p:nvSpPr>
          <p:spPr>
            <a:xfrm>
              <a:off x="7952994" y="41427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9" name="object 5959"/>
            <p:cNvSpPr/>
            <p:nvPr/>
          </p:nvSpPr>
          <p:spPr>
            <a:xfrm>
              <a:off x="7942008" y="41427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0" name="object 5960"/>
            <p:cNvSpPr/>
            <p:nvPr/>
          </p:nvSpPr>
          <p:spPr>
            <a:xfrm>
              <a:off x="7931022" y="41427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1" name="object 5961"/>
            <p:cNvSpPr/>
            <p:nvPr/>
          </p:nvSpPr>
          <p:spPr>
            <a:xfrm>
              <a:off x="7924038" y="4147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2" name="object 5962"/>
            <p:cNvSpPr/>
            <p:nvPr/>
          </p:nvSpPr>
          <p:spPr>
            <a:xfrm>
              <a:off x="7917688" y="41473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3" name="object 5963"/>
            <p:cNvSpPr/>
            <p:nvPr/>
          </p:nvSpPr>
          <p:spPr>
            <a:xfrm>
              <a:off x="7902828" y="41427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4" name="object 5964"/>
            <p:cNvSpPr/>
            <p:nvPr/>
          </p:nvSpPr>
          <p:spPr>
            <a:xfrm>
              <a:off x="7994522" y="4142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5" name="object 5965"/>
            <p:cNvSpPr/>
            <p:nvPr/>
          </p:nvSpPr>
          <p:spPr>
            <a:xfrm>
              <a:off x="7988300" y="4142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6" name="object 5966"/>
            <p:cNvSpPr/>
            <p:nvPr/>
          </p:nvSpPr>
          <p:spPr>
            <a:xfrm>
              <a:off x="7978076" y="4137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7" name="object 5967"/>
            <p:cNvSpPr/>
            <p:nvPr/>
          </p:nvSpPr>
          <p:spPr>
            <a:xfrm>
              <a:off x="7960867" y="41376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8" name="object 5968"/>
            <p:cNvSpPr/>
            <p:nvPr/>
          </p:nvSpPr>
          <p:spPr>
            <a:xfrm>
              <a:off x="7955279" y="4142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9" name="object 5969"/>
            <p:cNvSpPr/>
            <p:nvPr/>
          </p:nvSpPr>
          <p:spPr>
            <a:xfrm>
              <a:off x="7938896" y="41376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0" name="object 5970"/>
            <p:cNvSpPr/>
            <p:nvPr/>
          </p:nvSpPr>
          <p:spPr>
            <a:xfrm>
              <a:off x="7927911" y="4137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1" name="object 5971"/>
            <p:cNvSpPr/>
            <p:nvPr/>
          </p:nvSpPr>
          <p:spPr>
            <a:xfrm>
              <a:off x="7920863" y="4142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2" name="object 5972"/>
            <p:cNvSpPr/>
            <p:nvPr/>
          </p:nvSpPr>
          <p:spPr>
            <a:xfrm>
              <a:off x="7916164" y="41422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3" name="object 5973"/>
            <p:cNvSpPr/>
            <p:nvPr/>
          </p:nvSpPr>
          <p:spPr>
            <a:xfrm>
              <a:off x="7905940" y="41376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4" name="object 5974"/>
            <p:cNvSpPr/>
            <p:nvPr/>
          </p:nvSpPr>
          <p:spPr>
            <a:xfrm>
              <a:off x="7899653" y="413105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5" name="object 5975"/>
            <p:cNvSpPr/>
            <p:nvPr/>
          </p:nvSpPr>
          <p:spPr>
            <a:xfrm>
              <a:off x="7963153" y="4135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6" name="object 5976"/>
            <p:cNvSpPr/>
            <p:nvPr/>
          </p:nvSpPr>
          <p:spPr>
            <a:xfrm>
              <a:off x="7952994" y="4131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7" name="object 5977"/>
            <p:cNvSpPr/>
            <p:nvPr/>
          </p:nvSpPr>
          <p:spPr>
            <a:xfrm>
              <a:off x="7942008" y="4131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8" name="object 5978"/>
            <p:cNvSpPr/>
            <p:nvPr/>
          </p:nvSpPr>
          <p:spPr>
            <a:xfrm>
              <a:off x="7931022" y="41310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9" name="object 5979"/>
            <p:cNvSpPr/>
            <p:nvPr/>
          </p:nvSpPr>
          <p:spPr>
            <a:xfrm>
              <a:off x="7924038" y="4135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0" name="object 5980"/>
            <p:cNvSpPr/>
            <p:nvPr/>
          </p:nvSpPr>
          <p:spPr>
            <a:xfrm>
              <a:off x="7917688" y="4135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1" name="object 5981"/>
            <p:cNvSpPr/>
            <p:nvPr/>
          </p:nvSpPr>
          <p:spPr>
            <a:xfrm>
              <a:off x="7902828" y="41310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2" name="object 5982"/>
            <p:cNvSpPr/>
            <p:nvPr/>
          </p:nvSpPr>
          <p:spPr>
            <a:xfrm>
              <a:off x="7994522" y="4130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3" name="object 5983"/>
            <p:cNvSpPr/>
            <p:nvPr/>
          </p:nvSpPr>
          <p:spPr>
            <a:xfrm>
              <a:off x="7988300" y="4130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4" name="object 5984"/>
            <p:cNvSpPr/>
            <p:nvPr/>
          </p:nvSpPr>
          <p:spPr>
            <a:xfrm>
              <a:off x="7978076" y="41259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5" name="object 5985"/>
            <p:cNvSpPr/>
            <p:nvPr/>
          </p:nvSpPr>
          <p:spPr>
            <a:xfrm>
              <a:off x="7960867" y="41259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6" name="object 5986"/>
            <p:cNvSpPr/>
            <p:nvPr/>
          </p:nvSpPr>
          <p:spPr>
            <a:xfrm>
              <a:off x="7955279" y="4130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7" name="object 5987"/>
            <p:cNvSpPr/>
            <p:nvPr/>
          </p:nvSpPr>
          <p:spPr>
            <a:xfrm>
              <a:off x="7938896" y="412597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8" name="object 5988"/>
            <p:cNvSpPr/>
            <p:nvPr/>
          </p:nvSpPr>
          <p:spPr>
            <a:xfrm>
              <a:off x="7927911" y="41259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9" name="object 5989"/>
            <p:cNvSpPr/>
            <p:nvPr/>
          </p:nvSpPr>
          <p:spPr>
            <a:xfrm>
              <a:off x="7920863" y="4130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0" name="object 5990"/>
            <p:cNvSpPr/>
            <p:nvPr/>
          </p:nvSpPr>
          <p:spPr>
            <a:xfrm>
              <a:off x="7916164" y="413054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1" name="object 5991"/>
            <p:cNvSpPr/>
            <p:nvPr/>
          </p:nvSpPr>
          <p:spPr>
            <a:xfrm>
              <a:off x="7905940" y="412597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2" name="object 5992"/>
            <p:cNvSpPr/>
            <p:nvPr/>
          </p:nvSpPr>
          <p:spPr>
            <a:xfrm>
              <a:off x="7899653" y="411937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3" name="object 5993"/>
            <p:cNvSpPr/>
            <p:nvPr/>
          </p:nvSpPr>
          <p:spPr>
            <a:xfrm>
              <a:off x="7963153" y="41239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4" name="object 5994"/>
            <p:cNvSpPr/>
            <p:nvPr/>
          </p:nvSpPr>
          <p:spPr>
            <a:xfrm>
              <a:off x="7952994" y="41193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5" name="object 5995"/>
            <p:cNvSpPr/>
            <p:nvPr/>
          </p:nvSpPr>
          <p:spPr>
            <a:xfrm>
              <a:off x="7942008" y="41193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6" name="object 5996"/>
            <p:cNvSpPr/>
            <p:nvPr/>
          </p:nvSpPr>
          <p:spPr>
            <a:xfrm>
              <a:off x="7931022" y="41193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7" name="object 5997"/>
            <p:cNvSpPr/>
            <p:nvPr/>
          </p:nvSpPr>
          <p:spPr>
            <a:xfrm>
              <a:off x="7924038" y="41239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8" name="object 5998"/>
            <p:cNvSpPr/>
            <p:nvPr/>
          </p:nvSpPr>
          <p:spPr>
            <a:xfrm>
              <a:off x="7917688" y="41239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9" name="object 5999"/>
            <p:cNvSpPr/>
            <p:nvPr/>
          </p:nvSpPr>
          <p:spPr>
            <a:xfrm>
              <a:off x="7902828" y="41193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0" name="object 6000"/>
            <p:cNvSpPr/>
            <p:nvPr/>
          </p:nvSpPr>
          <p:spPr>
            <a:xfrm>
              <a:off x="7994522" y="41189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1" name="object 6001"/>
            <p:cNvSpPr/>
            <p:nvPr/>
          </p:nvSpPr>
          <p:spPr>
            <a:xfrm>
              <a:off x="7988300" y="41189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2" name="object 6002"/>
            <p:cNvSpPr/>
            <p:nvPr/>
          </p:nvSpPr>
          <p:spPr>
            <a:xfrm>
              <a:off x="7978076" y="411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3" name="object 6003"/>
            <p:cNvSpPr/>
            <p:nvPr/>
          </p:nvSpPr>
          <p:spPr>
            <a:xfrm>
              <a:off x="7960867" y="41144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4" name="object 6004"/>
            <p:cNvSpPr/>
            <p:nvPr/>
          </p:nvSpPr>
          <p:spPr>
            <a:xfrm>
              <a:off x="7955279" y="41189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5" name="object 6005"/>
            <p:cNvSpPr/>
            <p:nvPr/>
          </p:nvSpPr>
          <p:spPr>
            <a:xfrm>
              <a:off x="7938896" y="41144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6" name="object 6006"/>
            <p:cNvSpPr/>
            <p:nvPr/>
          </p:nvSpPr>
          <p:spPr>
            <a:xfrm>
              <a:off x="7927911" y="411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7" name="object 6007"/>
            <p:cNvSpPr/>
            <p:nvPr/>
          </p:nvSpPr>
          <p:spPr>
            <a:xfrm>
              <a:off x="7920863" y="41189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8" name="object 6008"/>
            <p:cNvSpPr/>
            <p:nvPr/>
          </p:nvSpPr>
          <p:spPr>
            <a:xfrm>
              <a:off x="7916164" y="41189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9" name="object 6009"/>
            <p:cNvSpPr/>
            <p:nvPr/>
          </p:nvSpPr>
          <p:spPr>
            <a:xfrm>
              <a:off x="7905940" y="41144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0" name="object 6010"/>
            <p:cNvSpPr/>
            <p:nvPr/>
          </p:nvSpPr>
          <p:spPr>
            <a:xfrm>
              <a:off x="7899653" y="410768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1" name="object 6011"/>
            <p:cNvSpPr/>
            <p:nvPr/>
          </p:nvSpPr>
          <p:spPr>
            <a:xfrm>
              <a:off x="7963153" y="41122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2" name="object 6012"/>
            <p:cNvSpPr/>
            <p:nvPr/>
          </p:nvSpPr>
          <p:spPr>
            <a:xfrm>
              <a:off x="7952994" y="41076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3" name="object 6013"/>
            <p:cNvSpPr/>
            <p:nvPr/>
          </p:nvSpPr>
          <p:spPr>
            <a:xfrm>
              <a:off x="7942008" y="41076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4" name="object 6014"/>
            <p:cNvSpPr/>
            <p:nvPr/>
          </p:nvSpPr>
          <p:spPr>
            <a:xfrm>
              <a:off x="7931022" y="41076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5" name="object 6015"/>
            <p:cNvSpPr/>
            <p:nvPr/>
          </p:nvSpPr>
          <p:spPr>
            <a:xfrm>
              <a:off x="7924038" y="41122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6" name="object 6016"/>
            <p:cNvSpPr/>
            <p:nvPr/>
          </p:nvSpPr>
          <p:spPr>
            <a:xfrm>
              <a:off x="7917688" y="41122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7" name="object 6017"/>
            <p:cNvSpPr/>
            <p:nvPr/>
          </p:nvSpPr>
          <p:spPr>
            <a:xfrm>
              <a:off x="7902828" y="41076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8" name="object 6018"/>
            <p:cNvSpPr/>
            <p:nvPr/>
          </p:nvSpPr>
          <p:spPr>
            <a:xfrm>
              <a:off x="7994522" y="4107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9" name="object 6019"/>
            <p:cNvSpPr/>
            <p:nvPr/>
          </p:nvSpPr>
          <p:spPr>
            <a:xfrm>
              <a:off x="7988300" y="4107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0" name="object 6020"/>
            <p:cNvSpPr/>
            <p:nvPr/>
          </p:nvSpPr>
          <p:spPr>
            <a:xfrm>
              <a:off x="7978076" y="41027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1" name="object 6021"/>
            <p:cNvSpPr/>
            <p:nvPr/>
          </p:nvSpPr>
          <p:spPr>
            <a:xfrm>
              <a:off x="7960867" y="41027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2" name="object 6022"/>
            <p:cNvSpPr/>
            <p:nvPr/>
          </p:nvSpPr>
          <p:spPr>
            <a:xfrm>
              <a:off x="7955279" y="4107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3" name="object 6023"/>
            <p:cNvSpPr/>
            <p:nvPr/>
          </p:nvSpPr>
          <p:spPr>
            <a:xfrm>
              <a:off x="7938896" y="41027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4" name="object 6024"/>
            <p:cNvSpPr/>
            <p:nvPr/>
          </p:nvSpPr>
          <p:spPr>
            <a:xfrm>
              <a:off x="7927911" y="41027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5" name="object 6025"/>
            <p:cNvSpPr/>
            <p:nvPr/>
          </p:nvSpPr>
          <p:spPr>
            <a:xfrm>
              <a:off x="7920863" y="4107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6" name="object 6026"/>
            <p:cNvSpPr/>
            <p:nvPr/>
          </p:nvSpPr>
          <p:spPr>
            <a:xfrm>
              <a:off x="7916164" y="410730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7" name="object 6027"/>
            <p:cNvSpPr/>
            <p:nvPr/>
          </p:nvSpPr>
          <p:spPr>
            <a:xfrm>
              <a:off x="7905940" y="41027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8" name="object 6028"/>
            <p:cNvSpPr/>
            <p:nvPr/>
          </p:nvSpPr>
          <p:spPr>
            <a:xfrm>
              <a:off x="7899653" y="409600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9" name="object 6029"/>
            <p:cNvSpPr/>
            <p:nvPr/>
          </p:nvSpPr>
          <p:spPr>
            <a:xfrm>
              <a:off x="7963153" y="41005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0" name="object 6030"/>
            <p:cNvSpPr/>
            <p:nvPr/>
          </p:nvSpPr>
          <p:spPr>
            <a:xfrm>
              <a:off x="7952994" y="40960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1" name="object 6031"/>
            <p:cNvSpPr/>
            <p:nvPr/>
          </p:nvSpPr>
          <p:spPr>
            <a:xfrm>
              <a:off x="7942008" y="40960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2" name="object 6032"/>
            <p:cNvSpPr/>
            <p:nvPr/>
          </p:nvSpPr>
          <p:spPr>
            <a:xfrm>
              <a:off x="7931022" y="40960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3" name="object 6033"/>
            <p:cNvSpPr/>
            <p:nvPr/>
          </p:nvSpPr>
          <p:spPr>
            <a:xfrm>
              <a:off x="7924038" y="41005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4" name="object 6034"/>
            <p:cNvSpPr/>
            <p:nvPr/>
          </p:nvSpPr>
          <p:spPr>
            <a:xfrm>
              <a:off x="7917688" y="410057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5" name="object 6035"/>
            <p:cNvSpPr/>
            <p:nvPr/>
          </p:nvSpPr>
          <p:spPr>
            <a:xfrm>
              <a:off x="7902828" y="40960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6" name="object 6036"/>
            <p:cNvSpPr/>
            <p:nvPr/>
          </p:nvSpPr>
          <p:spPr>
            <a:xfrm>
              <a:off x="7994522" y="40939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7" name="object 6037"/>
            <p:cNvSpPr/>
            <p:nvPr/>
          </p:nvSpPr>
          <p:spPr>
            <a:xfrm>
              <a:off x="7988300" y="40939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8" name="object 6038"/>
            <p:cNvSpPr/>
            <p:nvPr/>
          </p:nvSpPr>
          <p:spPr>
            <a:xfrm>
              <a:off x="7978076" y="40894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9" name="object 6039"/>
            <p:cNvSpPr/>
            <p:nvPr/>
          </p:nvSpPr>
          <p:spPr>
            <a:xfrm>
              <a:off x="7960867" y="408940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0" name="object 6040"/>
            <p:cNvSpPr/>
            <p:nvPr/>
          </p:nvSpPr>
          <p:spPr>
            <a:xfrm>
              <a:off x="7955279" y="40939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1" name="object 6041"/>
            <p:cNvSpPr/>
            <p:nvPr/>
          </p:nvSpPr>
          <p:spPr>
            <a:xfrm>
              <a:off x="7938896" y="408940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2" name="object 6042"/>
            <p:cNvSpPr/>
            <p:nvPr/>
          </p:nvSpPr>
          <p:spPr>
            <a:xfrm>
              <a:off x="7927911" y="40894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3" name="object 6043"/>
            <p:cNvSpPr/>
            <p:nvPr/>
          </p:nvSpPr>
          <p:spPr>
            <a:xfrm>
              <a:off x="7920863" y="40939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4" name="object 6044"/>
            <p:cNvSpPr/>
            <p:nvPr/>
          </p:nvSpPr>
          <p:spPr>
            <a:xfrm>
              <a:off x="7916164" y="40939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5" name="object 6045"/>
            <p:cNvSpPr/>
            <p:nvPr/>
          </p:nvSpPr>
          <p:spPr>
            <a:xfrm>
              <a:off x="7905940" y="40894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6" name="object 6046"/>
            <p:cNvSpPr/>
            <p:nvPr/>
          </p:nvSpPr>
          <p:spPr>
            <a:xfrm>
              <a:off x="7899653" y="408432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7" name="object 6047"/>
            <p:cNvSpPr/>
            <p:nvPr/>
          </p:nvSpPr>
          <p:spPr>
            <a:xfrm>
              <a:off x="7963153" y="40888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8" name="object 6048"/>
            <p:cNvSpPr/>
            <p:nvPr/>
          </p:nvSpPr>
          <p:spPr>
            <a:xfrm>
              <a:off x="7952994" y="40843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9" name="object 6049"/>
            <p:cNvSpPr/>
            <p:nvPr/>
          </p:nvSpPr>
          <p:spPr>
            <a:xfrm>
              <a:off x="7942008" y="40843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0" name="object 6050"/>
            <p:cNvSpPr/>
            <p:nvPr/>
          </p:nvSpPr>
          <p:spPr>
            <a:xfrm>
              <a:off x="7931022" y="40843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1" name="object 6051"/>
            <p:cNvSpPr/>
            <p:nvPr/>
          </p:nvSpPr>
          <p:spPr>
            <a:xfrm>
              <a:off x="7924038" y="40888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2" name="object 6052"/>
            <p:cNvSpPr/>
            <p:nvPr/>
          </p:nvSpPr>
          <p:spPr>
            <a:xfrm>
              <a:off x="7917688" y="40888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3" name="object 6053"/>
            <p:cNvSpPr/>
            <p:nvPr/>
          </p:nvSpPr>
          <p:spPr>
            <a:xfrm>
              <a:off x="7907527" y="408432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3" y="0"/>
                  </a:moveTo>
                  <a:lnTo>
                    <a:pt x="6223" y="9143"/>
                  </a:lnTo>
                </a:path>
                <a:path w="6350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4" name="object 6054"/>
            <p:cNvSpPr/>
            <p:nvPr/>
          </p:nvSpPr>
          <p:spPr>
            <a:xfrm>
              <a:off x="7942008" y="42509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5" name="object 6055"/>
            <p:cNvSpPr/>
            <p:nvPr/>
          </p:nvSpPr>
          <p:spPr>
            <a:xfrm>
              <a:off x="7931022" y="42509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6" name="object 6056"/>
            <p:cNvSpPr/>
            <p:nvPr/>
          </p:nvSpPr>
          <p:spPr>
            <a:xfrm>
              <a:off x="7924038" y="42555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7" name="object 6057"/>
            <p:cNvSpPr/>
            <p:nvPr/>
          </p:nvSpPr>
          <p:spPr>
            <a:xfrm>
              <a:off x="7917688" y="42555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8" name="object 6058"/>
            <p:cNvSpPr/>
            <p:nvPr/>
          </p:nvSpPr>
          <p:spPr>
            <a:xfrm>
              <a:off x="7902828" y="425094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9" name="object 6059"/>
            <p:cNvSpPr/>
            <p:nvPr/>
          </p:nvSpPr>
          <p:spPr>
            <a:xfrm>
              <a:off x="7994522" y="4248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0" name="object 6060"/>
            <p:cNvSpPr/>
            <p:nvPr/>
          </p:nvSpPr>
          <p:spPr>
            <a:xfrm>
              <a:off x="7988300" y="4248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1" name="object 6061"/>
            <p:cNvSpPr/>
            <p:nvPr/>
          </p:nvSpPr>
          <p:spPr>
            <a:xfrm>
              <a:off x="7978076" y="4244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2" name="object 6062"/>
            <p:cNvSpPr/>
            <p:nvPr/>
          </p:nvSpPr>
          <p:spPr>
            <a:xfrm>
              <a:off x="7960867" y="42443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3" name="object 6063"/>
            <p:cNvSpPr/>
            <p:nvPr/>
          </p:nvSpPr>
          <p:spPr>
            <a:xfrm>
              <a:off x="7955279" y="4248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4" name="object 6064"/>
            <p:cNvSpPr/>
            <p:nvPr/>
          </p:nvSpPr>
          <p:spPr>
            <a:xfrm>
              <a:off x="7938896" y="42443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5" name="object 6065"/>
            <p:cNvSpPr/>
            <p:nvPr/>
          </p:nvSpPr>
          <p:spPr>
            <a:xfrm>
              <a:off x="7927911" y="4244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6" name="object 6066"/>
            <p:cNvSpPr/>
            <p:nvPr/>
          </p:nvSpPr>
          <p:spPr>
            <a:xfrm>
              <a:off x="7920863" y="4248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7" name="object 6067"/>
            <p:cNvSpPr/>
            <p:nvPr/>
          </p:nvSpPr>
          <p:spPr>
            <a:xfrm>
              <a:off x="7916164" y="4248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8" name="object 6068"/>
            <p:cNvSpPr/>
            <p:nvPr/>
          </p:nvSpPr>
          <p:spPr>
            <a:xfrm>
              <a:off x="7905940" y="4244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9" name="object 6069"/>
            <p:cNvSpPr/>
            <p:nvPr/>
          </p:nvSpPr>
          <p:spPr>
            <a:xfrm>
              <a:off x="7899653" y="423760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0" name="object 6070"/>
            <p:cNvSpPr/>
            <p:nvPr/>
          </p:nvSpPr>
          <p:spPr>
            <a:xfrm>
              <a:off x="7963153" y="4242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1" name="object 6071"/>
            <p:cNvSpPr/>
            <p:nvPr/>
          </p:nvSpPr>
          <p:spPr>
            <a:xfrm>
              <a:off x="7952994" y="4237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2" name="object 6072"/>
            <p:cNvSpPr/>
            <p:nvPr/>
          </p:nvSpPr>
          <p:spPr>
            <a:xfrm>
              <a:off x="7942008" y="4237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3" name="object 6073"/>
            <p:cNvSpPr/>
            <p:nvPr/>
          </p:nvSpPr>
          <p:spPr>
            <a:xfrm>
              <a:off x="7931022" y="4237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4" name="object 6074"/>
            <p:cNvSpPr/>
            <p:nvPr/>
          </p:nvSpPr>
          <p:spPr>
            <a:xfrm>
              <a:off x="7924038" y="4242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5" name="object 6075"/>
            <p:cNvSpPr/>
            <p:nvPr/>
          </p:nvSpPr>
          <p:spPr>
            <a:xfrm>
              <a:off x="7917688" y="4242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6" name="object 6076"/>
            <p:cNvSpPr/>
            <p:nvPr/>
          </p:nvSpPr>
          <p:spPr>
            <a:xfrm>
              <a:off x="7902828" y="42376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7" name="object 6077"/>
            <p:cNvSpPr/>
            <p:nvPr/>
          </p:nvSpPr>
          <p:spPr>
            <a:xfrm>
              <a:off x="7994522" y="4237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8" name="object 6078"/>
            <p:cNvSpPr/>
            <p:nvPr/>
          </p:nvSpPr>
          <p:spPr>
            <a:xfrm>
              <a:off x="7988300" y="4237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9" name="object 6079"/>
            <p:cNvSpPr/>
            <p:nvPr/>
          </p:nvSpPr>
          <p:spPr>
            <a:xfrm>
              <a:off x="7978076" y="4232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0" name="object 6080"/>
            <p:cNvSpPr/>
            <p:nvPr/>
          </p:nvSpPr>
          <p:spPr>
            <a:xfrm>
              <a:off x="7960867" y="42326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1" name="object 6081"/>
            <p:cNvSpPr/>
            <p:nvPr/>
          </p:nvSpPr>
          <p:spPr>
            <a:xfrm>
              <a:off x="7955279" y="4237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2" name="object 6082"/>
            <p:cNvSpPr/>
            <p:nvPr/>
          </p:nvSpPr>
          <p:spPr>
            <a:xfrm>
              <a:off x="7938896" y="42326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3" name="object 6083"/>
            <p:cNvSpPr/>
            <p:nvPr/>
          </p:nvSpPr>
          <p:spPr>
            <a:xfrm>
              <a:off x="7927911" y="4232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4" name="object 6084"/>
            <p:cNvSpPr/>
            <p:nvPr/>
          </p:nvSpPr>
          <p:spPr>
            <a:xfrm>
              <a:off x="7920863" y="4237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5" name="object 6085"/>
            <p:cNvSpPr/>
            <p:nvPr/>
          </p:nvSpPr>
          <p:spPr>
            <a:xfrm>
              <a:off x="7916164" y="4237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6" name="object 6086"/>
            <p:cNvSpPr/>
            <p:nvPr/>
          </p:nvSpPr>
          <p:spPr>
            <a:xfrm>
              <a:off x="7905940" y="4232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7" name="object 6087"/>
            <p:cNvSpPr/>
            <p:nvPr/>
          </p:nvSpPr>
          <p:spPr>
            <a:xfrm>
              <a:off x="7899653" y="422605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8" name="object 6088"/>
            <p:cNvSpPr/>
            <p:nvPr/>
          </p:nvSpPr>
          <p:spPr>
            <a:xfrm>
              <a:off x="7963153" y="4230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9" name="object 6089"/>
            <p:cNvSpPr/>
            <p:nvPr/>
          </p:nvSpPr>
          <p:spPr>
            <a:xfrm>
              <a:off x="7952994" y="4226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0" name="object 6090"/>
            <p:cNvSpPr/>
            <p:nvPr/>
          </p:nvSpPr>
          <p:spPr>
            <a:xfrm>
              <a:off x="7942008" y="4226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1" name="object 6091"/>
            <p:cNvSpPr/>
            <p:nvPr/>
          </p:nvSpPr>
          <p:spPr>
            <a:xfrm>
              <a:off x="7931022" y="42260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2" name="object 6092"/>
            <p:cNvSpPr/>
            <p:nvPr/>
          </p:nvSpPr>
          <p:spPr>
            <a:xfrm>
              <a:off x="7924038" y="4230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3" name="object 6093"/>
            <p:cNvSpPr/>
            <p:nvPr/>
          </p:nvSpPr>
          <p:spPr>
            <a:xfrm>
              <a:off x="7917688" y="42306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4" name="object 6094"/>
            <p:cNvSpPr/>
            <p:nvPr/>
          </p:nvSpPr>
          <p:spPr>
            <a:xfrm>
              <a:off x="7902828" y="42260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5" name="object 6095"/>
            <p:cNvSpPr/>
            <p:nvPr/>
          </p:nvSpPr>
          <p:spPr>
            <a:xfrm>
              <a:off x="7994522" y="422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6" name="object 6096"/>
            <p:cNvSpPr/>
            <p:nvPr/>
          </p:nvSpPr>
          <p:spPr>
            <a:xfrm>
              <a:off x="7988300" y="422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7" name="object 6097"/>
            <p:cNvSpPr/>
            <p:nvPr/>
          </p:nvSpPr>
          <p:spPr>
            <a:xfrm>
              <a:off x="7978076" y="42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8" name="object 6098"/>
            <p:cNvSpPr/>
            <p:nvPr/>
          </p:nvSpPr>
          <p:spPr>
            <a:xfrm>
              <a:off x="7960867" y="4220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9" name="object 6099"/>
            <p:cNvSpPr/>
            <p:nvPr/>
          </p:nvSpPr>
          <p:spPr>
            <a:xfrm>
              <a:off x="7955279" y="422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0" name="object 6100"/>
            <p:cNvSpPr/>
            <p:nvPr/>
          </p:nvSpPr>
          <p:spPr>
            <a:xfrm>
              <a:off x="7938896" y="4220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1" name="object 6101"/>
            <p:cNvSpPr/>
            <p:nvPr/>
          </p:nvSpPr>
          <p:spPr>
            <a:xfrm>
              <a:off x="7927911" y="42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2" name="object 6102"/>
            <p:cNvSpPr/>
            <p:nvPr/>
          </p:nvSpPr>
          <p:spPr>
            <a:xfrm>
              <a:off x="7920863" y="422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3" name="object 6103"/>
            <p:cNvSpPr/>
            <p:nvPr/>
          </p:nvSpPr>
          <p:spPr>
            <a:xfrm>
              <a:off x="7916164" y="422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4" name="object 6104"/>
            <p:cNvSpPr/>
            <p:nvPr/>
          </p:nvSpPr>
          <p:spPr>
            <a:xfrm>
              <a:off x="7905940" y="42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5" name="object 6105"/>
            <p:cNvSpPr/>
            <p:nvPr/>
          </p:nvSpPr>
          <p:spPr>
            <a:xfrm>
              <a:off x="7899653" y="421436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6" name="object 6106"/>
            <p:cNvSpPr/>
            <p:nvPr/>
          </p:nvSpPr>
          <p:spPr>
            <a:xfrm>
              <a:off x="7963153" y="42189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7" name="object 6107"/>
            <p:cNvSpPr/>
            <p:nvPr/>
          </p:nvSpPr>
          <p:spPr>
            <a:xfrm>
              <a:off x="7952994" y="4214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8" name="object 6108"/>
            <p:cNvSpPr/>
            <p:nvPr/>
          </p:nvSpPr>
          <p:spPr>
            <a:xfrm>
              <a:off x="7942008" y="4214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9" name="object 6109"/>
            <p:cNvSpPr/>
            <p:nvPr/>
          </p:nvSpPr>
          <p:spPr>
            <a:xfrm>
              <a:off x="7931022" y="42143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0" name="object 6110"/>
            <p:cNvSpPr/>
            <p:nvPr/>
          </p:nvSpPr>
          <p:spPr>
            <a:xfrm>
              <a:off x="7924038" y="42189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1" name="object 6111"/>
            <p:cNvSpPr/>
            <p:nvPr/>
          </p:nvSpPr>
          <p:spPr>
            <a:xfrm>
              <a:off x="7917688" y="42189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2" name="object 6112"/>
            <p:cNvSpPr/>
            <p:nvPr/>
          </p:nvSpPr>
          <p:spPr>
            <a:xfrm>
              <a:off x="7902828" y="42143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3" name="object 6113"/>
            <p:cNvSpPr/>
            <p:nvPr/>
          </p:nvSpPr>
          <p:spPr>
            <a:xfrm>
              <a:off x="7994522" y="42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4" name="object 6114"/>
            <p:cNvSpPr/>
            <p:nvPr/>
          </p:nvSpPr>
          <p:spPr>
            <a:xfrm>
              <a:off x="7988300" y="42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5" name="object 6115"/>
            <p:cNvSpPr/>
            <p:nvPr/>
          </p:nvSpPr>
          <p:spPr>
            <a:xfrm>
              <a:off x="7978076" y="4209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6" name="object 6116"/>
            <p:cNvSpPr/>
            <p:nvPr/>
          </p:nvSpPr>
          <p:spPr>
            <a:xfrm>
              <a:off x="7960867" y="4209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7" name="object 6117"/>
            <p:cNvSpPr/>
            <p:nvPr/>
          </p:nvSpPr>
          <p:spPr>
            <a:xfrm>
              <a:off x="7955279" y="42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8" name="object 6118"/>
            <p:cNvSpPr/>
            <p:nvPr/>
          </p:nvSpPr>
          <p:spPr>
            <a:xfrm>
              <a:off x="7938896" y="4209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9" name="object 6119"/>
            <p:cNvSpPr/>
            <p:nvPr/>
          </p:nvSpPr>
          <p:spPr>
            <a:xfrm>
              <a:off x="7927911" y="4209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0" name="object 6120"/>
            <p:cNvSpPr/>
            <p:nvPr/>
          </p:nvSpPr>
          <p:spPr>
            <a:xfrm>
              <a:off x="7920863" y="42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1" name="object 6121"/>
            <p:cNvSpPr/>
            <p:nvPr/>
          </p:nvSpPr>
          <p:spPr>
            <a:xfrm>
              <a:off x="7916164" y="42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2" name="object 6122"/>
            <p:cNvSpPr/>
            <p:nvPr/>
          </p:nvSpPr>
          <p:spPr>
            <a:xfrm>
              <a:off x="7905940" y="4209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3" name="object 6123"/>
            <p:cNvSpPr/>
            <p:nvPr/>
          </p:nvSpPr>
          <p:spPr>
            <a:xfrm>
              <a:off x="7899653" y="420268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4" name="object 6124"/>
            <p:cNvSpPr/>
            <p:nvPr/>
          </p:nvSpPr>
          <p:spPr>
            <a:xfrm>
              <a:off x="7963153" y="42072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5" name="object 6125"/>
            <p:cNvSpPr/>
            <p:nvPr/>
          </p:nvSpPr>
          <p:spPr>
            <a:xfrm>
              <a:off x="7952994" y="42026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6" name="object 6126"/>
            <p:cNvSpPr/>
            <p:nvPr/>
          </p:nvSpPr>
          <p:spPr>
            <a:xfrm>
              <a:off x="7942008" y="42026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7" name="object 6127"/>
            <p:cNvSpPr/>
            <p:nvPr/>
          </p:nvSpPr>
          <p:spPr>
            <a:xfrm>
              <a:off x="7931022" y="42026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8" name="object 6128"/>
            <p:cNvSpPr/>
            <p:nvPr/>
          </p:nvSpPr>
          <p:spPr>
            <a:xfrm>
              <a:off x="7924038" y="42072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9" name="object 6129"/>
            <p:cNvSpPr/>
            <p:nvPr/>
          </p:nvSpPr>
          <p:spPr>
            <a:xfrm>
              <a:off x="7917688" y="42072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0" name="object 6130"/>
            <p:cNvSpPr/>
            <p:nvPr/>
          </p:nvSpPr>
          <p:spPr>
            <a:xfrm>
              <a:off x="7902828" y="42026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1" name="object 6131"/>
            <p:cNvSpPr/>
            <p:nvPr/>
          </p:nvSpPr>
          <p:spPr>
            <a:xfrm>
              <a:off x="7994522" y="4202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2" name="object 6132"/>
            <p:cNvSpPr/>
            <p:nvPr/>
          </p:nvSpPr>
          <p:spPr>
            <a:xfrm>
              <a:off x="7988300" y="4202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3" name="object 6133"/>
            <p:cNvSpPr/>
            <p:nvPr/>
          </p:nvSpPr>
          <p:spPr>
            <a:xfrm>
              <a:off x="7978076" y="41977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4" name="object 6134"/>
            <p:cNvSpPr/>
            <p:nvPr/>
          </p:nvSpPr>
          <p:spPr>
            <a:xfrm>
              <a:off x="7960867" y="419773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5" name="object 6135"/>
            <p:cNvSpPr/>
            <p:nvPr/>
          </p:nvSpPr>
          <p:spPr>
            <a:xfrm>
              <a:off x="7955279" y="4202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6" name="object 6136"/>
            <p:cNvSpPr/>
            <p:nvPr/>
          </p:nvSpPr>
          <p:spPr>
            <a:xfrm>
              <a:off x="7938896" y="419773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7" name="object 6137"/>
            <p:cNvSpPr/>
            <p:nvPr/>
          </p:nvSpPr>
          <p:spPr>
            <a:xfrm>
              <a:off x="7927911" y="41977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8" name="object 6138"/>
            <p:cNvSpPr/>
            <p:nvPr/>
          </p:nvSpPr>
          <p:spPr>
            <a:xfrm>
              <a:off x="7920863" y="4202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9" name="object 6139"/>
            <p:cNvSpPr/>
            <p:nvPr/>
          </p:nvSpPr>
          <p:spPr>
            <a:xfrm>
              <a:off x="7916164" y="42023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0" name="object 6140"/>
            <p:cNvSpPr/>
            <p:nvPr/>
          </p:nvSpPr>
          <p:spPr>
            <a:xfrm>
              <a:off x="7905940" y="41977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1" name="object 6141"/>
            <p:cNvSpPr/>
            <p:nvPr/>
          </p:nvSpPr>
          <p:spPr>
            <a:xfrm>
              <a:off x="7899653" y="419100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2" name="object 6142"/>
            <p:cNvSpPr/>
            <p:nvPr/>
          </p:nvSpPr>
          <p:spPr>
            <a:xfrm>
              <a:off x="7963153" y="41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3" name="object 6143"/>
            <p:cNvSpPr/>
            <p:nvPr/>
          </p:nvSpPr>
          <p:spPr>
            <a:xfrm>
              <a:off x="7952994" y="4191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4" name="object 6144"/>
            <p:cNvSpPr/>
            <p:nvPr/>
          </p:nvSpPr>
          <p:spPr>
            <a:xfrm>
              <a:off x="7942008" y="4191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5" name="object 6145"/>
            <p:cNvSpPr/>
            <p:nvPr/>
          </p:nvSpPr>
          <p:spPr>
            <a:xfrm>
              <a:off x="7931022" y="41910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6" name="object 6146"/>
            <p:cNvSpPr/>
            <p:nvPr/>
          </p:nvSpPr>
          <p:spPr>
            <a:xfrm>
              <a:off x="7924038" y="41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7" name="object 6147"/>
            <p:cNvSpPr/>
            <p:nvPr/>
          </p:nvSpPr>
          <p:spPr>
            <a:xfrm>
              <a:off x="7917688" y="41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8" name="object 6148"/>
            <p:cNvSpPr/>
            <p:nvPr/>
          </p:nvSpPr>
          <p:spPr>
            <a:xfrm>
              <a:off x="7902828" y="419100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9" name="object 6149"/>
            <p:cNvSpPr/>
            <p:nvPr/>
          </p:nvSpPr>
          <p:spPr>
            <a:xfrm>
              <a:off x="7994522" y="4188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0" name="object 6150"/>
            <p:cNvSpPr/>
            <p:nvPr/>
          </p:nvSpPr>
          <p:spPr>
            <a:xfrm>
              <a:off x="7988300" y="4188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1" name="object 6151"/>
            <p:cNvSpPr/>
            <p:nvPr/>
          </p:nvSpPr>
          <p:spPr>
            <a:xfrm>
              <a:off x="7978076" y="4184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2" name="object 6152"/>
            <p:cNvSpPr/>
            <p:nvPr/>
          </p:nvSpPr>
          <p:spPr>
            <a:xfrm>
              <a:off x="7960867" y="41843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3" name="object 6153"/>
            <p:cNvSpPr/>
            <p:nvPr/>
          </p:nvSpPr>
          <p:spPr>
            <a:xfrm>
              <a:off x="7955279" y="4188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4" name="object 6154"/>
            <p:cNvSpPr/>
            <p:nvPr/>
          </p:nvSpPr>
          <p:spPr>
            <a:xfrm>
              <a:off x="7938896" y="41843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5" name="object 6155"/>
            <p:cNvSpPr/>
            <p:nvPr/>
          </p:nvSpPr>
          <p:spPr>
            <a:xfrm>
              <a:off x="7927911" y="4184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6" name="object 6156"/>
            <p:cNvSpPr/>
            <p:nvPr/>
          </p:nvSpPr>
          <p:spPr>
            <a:xfrm>
              <a:off x="7920863" y="4188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7" name="object 6157"/>
            <p:cNvSpPr/>
            <p:nvPr/>
          </p:nvSpPr>
          <p:spPr>
            <a:xfrm>
              <a:off x="7916164" y="41889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8" name="object 6158"/>
            <p:cNvSpPr/>
            <p:nvPr/>
          </p:nvSpPr>
          <p:spPr>
            <a:xfrm>
              <a:off x="7905940" y="4184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9" name="object 6159"/>
            <p:cNvSpPr/>
            <p:nvPr/>
          </p:nvSpPr>
          <p:spPr>
            <a:xfrm>
              <a:off x="7899653" y="417931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0" name="object 6160"/>
            <p:cNvSpPr/>
            <p:nvPr/>
          </p:nvSpPr>
          <p:spPr>
            <a:xfrm>
              <a:off x="7963153" y="4183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1" name="object 6161"/>
            <p:cNvSpPr/>
            <p:nvPr/>
          </p:nvSpPr>
          <p:spPr>
            <a:xfrm>
              <a:off x="7952994" y="41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2" name="object 6162"/>
            <p:cNvSpPr/>
            <p:nvPr/>
          </p:nvSpPr>
          <p:spPr>
            <a:xfrm>
              <a:off x="7942008" y="41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3" name="object 6163"/>
            <p:cNvSpPr/>
            <p:nvPr/>
          </p:nvSpPr>
          <p:spPr>
            <a:xfrm>
              <a:off x="7931022" y="41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4" name="object 6164"/>
            <p:cNvSpPr/>
            <p:nvPr/>
          </p:nvSpPr>
          <p:spPr>
            <a:xfrm>
              <a:off x="7924038" y="4183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5" name="object 6165"/>
            <p:cNvSpPr/>
            <p:nvPr/>
          </p:nvSpPr>
          <p:spPr>
            <a:xfrm>
              <a:off x="7917688" y="4183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6" name="object 6166"/>
            <p:cNvSpPr/>
            <p:nvPr/>
          </p:nvSpPr>
          <p:spPr>
            <a:xfrm>
              <a:off x="7902828" y="417931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7" name="object 6167"/>
            <p:cNvSpPr/>
            <p:nvPr/>
          </p:nvSpPr>
          <p:spPr>
            <a:xfrm>
              <a:off x="7994522" y="4177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8" name="object 6168"/>
            <p:cNvSpPr/>
            <p:nvPr/>
          </p:nvSpPr>
          <p:spPr>
            <a:xfrm>
              <a:off x="7988300" y="4177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9" name="object 6169"/>
            <p:cNvSpPr/>
            <p:nvPr/>
          </p:nvSpPr>
          <p:spPr>
            <a:xfrm>
              <a:off x="7978076" y="41727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0" name="object 6170"/>
            <p:cNvSpPr/>
            <p:nvPr/>
          </p:nvSpPr>
          <p:spPr>
            <a:xfrm>
              <a:off x="7960867" y="41727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1" name="object 6171"/>
            <p:cNvSpPr/>
            <p:nvPr/>
          </p:nvSpPr>
          <p:spPr>
            <a:xfrm>
              <a:off x="7955279" y="4177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2" name="object 6172"/>
            <p:cNvSpPr/>
            <p:nvPr/>
          </p:nvSpPr>
          <p:spPr>
            <a:xfrm>
              <a:off x="7938896" y="41727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3" name="object 6173"/>
            <p:cNvSpPr/>
            <p:nvPr/>
          </p:nvSpPr>
          <p:spPr>
            <a:xfrm>
              <a:off x="7927911" y="41727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4" name="object 6174"/>
            <p:cNvSpPr/>
            <p:nvPr/>
          </p:nvSpPr>
          <p:spPr>
            <a:xfrm>
              <a:off x="7920863" y="4177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5" name="object 6175"/>
            <p:cNvSpPr/>
            <p:nvPr/>
          </p:nvSpPr>
          <p:spPr>
            <a:xfrm>
              <a:off x="7916164" y="4177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6" name="object 6176"/>
            <p:cNvSpPr/>
            <p:nvPr/>
          </p:nvSpPr>
          <p:spPr>
            <a:xfrm>
              <a:off x="7905940" y="41727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7" name="object 6177"/>
            <p:cNvSpPr/>
            <p:nvPr/>
          </p:nvSpPr>
          <p:spPr>
            <a:xfrm>
              <a:off x="7899653" y="416763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8" name="object 6178"/>
            <p:cNvSpPr/>
            <p:nvPr/>
          </p:nvSpPr>
          <p:spPr>
            <a:xfrm>
              <a:off x="7963153" y="41722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9" name="object 6179"/>
            <p:cNvSpPr/>
            <p:nvPr/>
          </p:nvSpPr>
          <p:spPr>
            <a:xfrm>
              <a:off x="7952994" y="4167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0" name="object 6180"/>
            <p:cNvSpPr/>
            <p:nvPr/>
          </p:nvSpPr>
          <p:spPr>
            <a:xfrm>
              <a:off x="7942008" y="416763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1" name="object 6181"/>
            <p:cNvSpPr/>
            <p:nvPr/>
          </p:nvSpPr>
          <p:spPr>
            <a:xfrm>
              <a:off x="7931022" y="4167632"/>
              <a:ext cx="39370" cy="174625"/>
            </a:xfrm>
            <a:custGeom>
              <a:avLst/>
              <a:gdLst/>
              <a:ahLst/>
              <a:cxnLst/>
              <a:rect l="l" t="t" r="r" b="b"/>
              <a:pathLst>
                <a:path w="39370" h="174625">
                  <a:moveTo>
                    <a:pt x="4698" y="0"/>
                  </a:moveTo>
                  <a:lnTo>
                    <a:pt x="4698" y="9144"/>
                  </a:lnTo>
                </a:path>
                <a:path w="39370" h="174625">
                  <a:moveTo>
                    <a:pt x="0" y="0"/>
                  </a:moveTo>
                  <a:lnTo>
                    <a:pt x="0" y="9144"/>
                  </a:lnTo>
                </a:path>
                <a:path w="39370" h="174625">
                  <a:moveTo>
                    <a:pt x="39242" y="164973"/>
                  </a:moveTo>
                  <a:lnTo>
                    <a:pt x="39242" y="174117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2" name="object 6182"/>
            <p:cNvSpPr/>
            <p:nvPr/>
          </p:nvSpPr>
          <p:spPr>
            <a:xfrm>
              <a:off x="7963153" y="43371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3" name="object 6183"/>
            <p:cNvSpPr/>
            <p:nvPr/>
          </p:nvSpPr>
          <p:spPr>
            <a:xfrm>
              <a:off x="7952994" y="43326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4" name="object 6184"/>
            <p:cNvSpPr/>
            <p:nvPr/>
          </p:nvSpPr>
          <p:spPr>
            <a:xfrm>
              <a:off x="7942008" y="43326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5" name="object 6185"/>
            <p:cNvSpPr/>
            <p:nvPr/>
          </p:nvSpPr>
          <p:spPr>
            <a:xfrm>
              <a:off x="7931022" y="43326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6" name="object 6186"/>
            <p:cNvSpPr/>
            <p:nvPr/>
          </p:nvSpPr>
          <p:spPr>
            <a:xfrm>
              <a:off x="7924038" y="43371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7" name="object 6187"/>
            <p:cNvSpPr/>
            <p:nvPr/>
          </p:nvSpPr>
          <p:spPr>
            <a:xfrm>
              <a:off x="7917688" y="43371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8" name="object 6188"/>
            <p:cNvSpPr/>
            <p:nvPr/>
          </p:nvSpPr>
          <p:spPr>
            <a:xfrm>
              <a:off x="7902828" y="43326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9" name="object 6189"/>
            <p:cNvSpPr/>
            <p:nvPr/>
          </p:nvSpPr>
          <p:spPr>
            <a:xfrm>
              <a:off x="7994522" y="43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0" name="object 6190"/>
            <p:cNvSpPr/>
            <p:nvPr/>
          </p:nvSpPr>
          <p:spPr>
            <a:xfrm>
              <a:off x="7988300" y="43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1" name="object 6191"/>
            <p:cNvSpPr/>
            <p:nvPr/>
          </p:nvSpPr>
          <p:spPr>
            <a:xfrm>
              <a:off x="7978076" y="43276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2" name="object 6192"/>
            <p:cNvSpPr/>
            <p:nvPr/>
          </p:nvSpPr>
          <p:spPr>
            <a:xfrm>
              <a:off x="7960867" y="43276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3" name="object 6193"/>
            <p:cNvSpPr/>
            <p:nvPr/>
          </p:nvSpPr>
          <p:spPr>
            <a:xfrm>
              <a:off x="7955279" y="43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4" name="object 6194"/>
            <p:cNvSpPr/>
            <p:nvPr/>
          </p:nvSpPr>
          <p:spPr>
            <a:xfrm>
              <a:off x="7938896" y="43276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5" name="object 6195"/>
            <p:cNvSpPr/>
            <p:nvPr/>
          </p:nvSpPr>
          <p:spPr>
            <a:xfrm>
              <a:off x="7927911" y="43276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6" name="object 6196"/>
            <p:cNvSpPr/>
            <p:nvPr/>
          </p:nvSpPr>
          <p:spPr>
            <a:xfrm>
              <a:off x="7920863" y="43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7" name="object 6197"/>
            <p:cNvSpPr/>
            <p:nvPr/>
          </p:nvSpPr>
          <p:spPr>
            <a:xfrm>
              <a:off x="7916164" y="43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8" name="object 6198"/>
            <p:cNvSpPr/>
            <p:nvPr/>
          </p:nvSpPr>
          <p:spPr>
            <a:xfrm>
              <a:off x="7905940" y="43276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9" name="object 6199"/>
            <p:cNvSpPr/>
            <p:nvPr/>
          </p:nvSpPr>
          <p:spPr>
            <a:xfrm>
              <a:off x="7899653" y="432092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0" name="object 6200"/>
            <p:cNvSpPr/>
            <p:nvPr/>
          </p:nvSpPr>
          <p:spPr>
            <a:xfrm>
              <a:off x="7963153" y="4325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1" name="object 6201"/>
            <p:cNvSpPr/>
            <p:nvPr/>
          </p:nvSpPr>
          <p:spPr>
            <a:xfrm>
              <a:off x="7952994" y="43209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2" name="object 6202"/>
            <p:cNvSpPr/>
            <p:nvPr/>
          </p:nvSpPr>
          <p:spPr>
            <a:xfrm>
              <a:off x="7942008" y="43209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3" name="object 6203"/>
            <p:cNvSpPr/>
            <p:nvPr/>
          </p:nvSpPr>
          <p:spPr>
            <a:xfrm>
              <a:off x="7931022" y="43209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4" name="object 6204"/>
            <p:cNvSpPr/>
            <p:nvPr/>
          </p:nvSpPr>
          <p:spPr>
            <a:xfrm>
              <a:off x="7924038" y="4325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5" name="object 6205"/>
            <p:cNvSpPr/>
            <p:nvPr/>
          </p:nvSpPr>
          <p:spPr>
            <a:xfrm>
              <a:off x="7917688" y="43254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6" name="object 6206"/>
            <p:cNvSpPr/>
            <p:nvPr/>
          </p:nvSpPr>
          <p:spPr>
            <a:xfrm>
              <a:off x="7902828" y="432092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7" name="object 6207"/>
            <p:cNvSpPr/>
            <p:nvPr/>
          </p:nvSpPr>
          <p:spPr>
            <a:xfrm>
              <a:off x="7994522" y="4320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8" name="object 6208"/>
            <p:cNvSpPr/>
            <p:nvPr/>
          </p:nvSpPr>
          <p:spPr>
            <a:xfrm>
              <a:off x="7988300" y="4320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9" name="object 6209"/>
            <p:cNvSpPr/>
            <p:nvPr/>
          </p:nvSpPr>
          <p:spPr>
            <a:xfrm>
              <a:off x="7978076" y="4315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0" name="object 6210"/>
            <p:cNvSpPr/>
            <p:nvPr/>
          </p:nvSpPr>
          <p:spPr>
            <a:xfrm>
              <a:off x="7960867" y="43159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1" name="object 6211"/>
            <p:cNvSpPr/>
            <p:nvPr/>
          </p:nvSpPr>
          <p:spPr>
            <a:xfrm>
              <a:off x="7955279" y="4320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2" name="object 6212"/>
            <p:cNvSpPr/>
            <p:nvPr/>
          </p:nvSpPr>
          <p:spPr>
            <a:xfrm>
              <a:off x="7938896" y="431596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3" name="object 6213"/>
            <p:cNvSpPr/>
            <p:nvPr/>
          </p:nvSpPr>
          <p:spPr>
            <a:xfrm>
              <a:off x="7927911" y="4315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4" name="object 6214"/>
            <p:cNvSpPr/>
            <p:nvPr/>
          </p:nvSpPr>
          <p:spPr>
            <a:xfrm>
              <a:off x="7920863" y="4320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5" name="object 6215"/>
            <p:cNvSpPr/>
            <p:nvPr/>
          </p:nvSpPr>
          <p:spPr>
            <a:xfrm>
              <a:off x="7916164" y="43205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6" name="object 6216"/>
            <p:cNvSpPr/>
            <p:nvPr/>
          </p:nvSpPr>
          <p:spPr>
            <a:xfrm>
              <a:off x="7905940" y="43159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7" name="object 6217"/>
            <p:cNvSpPr/>
            <p:nvPr/>
          </p:nvSpPr>
          <p:spPr>
            <a:xfrm>
              <a:off x="7899653" y="430936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8" name="object 6218"/>
            <p:cNvSpPr/>
            <p:nvPr/>
          </p:nvSpPr>
          <p:spPr>
            <a:xfrm>
              <a:off x="7963153" y="4313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9" name="object 6219"/>
            <p:cNvSpPr/>
            <p:nvPr/>
          </p:nvSpPr>
          <p:spPr>
            <a:xfrm>
              <a:off x="7952994" y="4309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0" name="object 6220"/>
            <p:cNvSpPr/>
            <p:nvPr/>
          </p:nvSpPr>
          <p:spPr>
            <a:xfrm>
              <a:off x="7942008" y="4309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1" name="object 6221"/>
            <p:cNvSpPr/>
            <p:nvPr/>
          </p:nvSpPr>
          <p:spPr>
            <a:xfrm>
              <a:off x="7931022" y="43093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2" name="object 6222"/>
            <p:cNvSpPr/>
            <p:nvPr/>
          </p:nvSpPr>
          <p:spPr>
            <a:xfrm>
              <a:off x="7924038" y="4313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3" name="object 6223"/>
            <p:cNvSpPr/>
            <p:nvPr/>
          </p:nvSpPr>
          <p:spPr>
            <a:xfrm>
              <a:off x="7917688" y="43139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4" name="object 6224"/>
            <p:cNvSpPr/>
            <p:nvPr/>
          </p:nvSpPr>
          <p:spPr>
            <a:xfrm>
              <a:off x="7902828" y="43093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5" name="object 6225"/>
            <p:cNvSpPr/>
            <p:nvPr/>
          </p:nvSpPr>
          <p:spPr>
            <a:xfrm>
              <a:off x="7994522" y="4308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6" name="object 6226"/>
            <p:cNvSpPr/>
            <p:nvPr/>
          </p:nvSpPr>
          <p:spPr>
            <a:xfrm>
              <a:off x="7988300" y="4308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7" name="object 6227"/>
            <p:cNvSpPr/>
            <p:nvPr/>
          </p:nvSpPr>
          <p:spPr>
            <a:xfrm>
              <a:off x="7978076" y="43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8" name="object 6228"/>
            <p:cNvSpPr/>
            <p:nvPr/>
          </p:nvSpPr>
          <p:spPr>
            <a:xfrm>
              <a:off x="7960867" y="43042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9" name="object 6229"/>
            <p:cNvSpPr/>
            <p:nvPr/>
          </p:nvSpPr>
          <p:spPr>
            <a:xfrm>
              <a:off x="7955279" y="4308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0" name="object 6230"/>
            <p:cNvSpPr/>
            <p:nvPr/>
          </p:nvSpPr>
          <p:spPr>
            <a:xfrm>
              <a:off x="7938896" y="43042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1" name="object 6231"/>
            <p:cNvSpPr/>
            <p:nvPr/>
          </p:nvSpPr>
          <p:spPr>
            <a:xfrm>
              <a:off x="7927911" y="43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2" name="object 6232"/>
            <p:cNvSpPr/>
            <p:nvPr/>
          </p:nvSpPr>
          <p:spPr>
            <a:xfrm>
              <a:off x="7920863" y="4308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3" name="object 6233"/>
            <p:cNvSpPr/>
            <p:nvPr/>
          </p:nvSpPr>
          <p:spPr>
            <a:xfrm>
              <a:off x="7916164" y="4308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4" name="object 6234"/>
            <p:cNvSpPr/>
            <p:nvPr/>
          </p:nvSpPr>
          <p:spPr>
            <a:xfrm>
              <a:off x="7905940" y="43042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5" name="object 6235"/>
            <p:cNvSpPr/>
            <p:nvPr/>
          </p:nvSpPr>
          <p:spPr>
            <a:xfrm>
              <a:off x="7899653" y="429767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6" name="object 6236"/>
            <p:cNvSpPr/>
            <p:nvPr/>
          </p:nvSpPr>
          <p:spPr>
            <a:xfrm>
              <a:off x="7963153" y="4302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7" name="object 6237"/>
            <p:cNvSpPr/>
            <p:nvPr/>
          </p:nvSpPr>
          <p:spPr>
            <a:xfrm>
              <a:off x="7952994" y="4297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8" name="object 6238"/>
            <p:cNvSpPr/>
            <p:nvPr/>
          </p:nvSpPr>
          <p:spPr>
            <a:xfrm>
              <a:off x="7942008" y="4297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9" name="object 6239"/>
            <p:cNvSpPr/>
            <p:nvPr/>
          </p:nvSpPr>
          <p:spPr>
            <a:xfrm>
              <a:off x="7931022" y="42976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0" name="object 6240"/>
            <p:cNvSpPr/>
            <p:nvPr/>
          </p:nvSpPr>
          <p:spPr>
            <a:xfrm>
              <a:off x="7924038" y="4302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1" name="object 6241"/>
            <p:cNvSpPr/>
            <p:nvPr/>
          </p:nvSpPr>
          <p:spPr>
            <a:xfrm>
              <a:off x="7917688" y="43022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2" name="object 6242"/>
            <p:cNvSpPr/>
            <p:nvPr/>
          </p:nvSpPr>
          <p:spPr>
            <a:xfrm>
              <a:off x="7902828" y="42976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3" name="object 6243"/>
            <p:cNvSpPr/>
            <p:nvPr/>
          </p:nvSpPr>
          <p:spPr>
            <a:xfrm>
              <a:off x="7994522" y="42971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4" name="object 6244"/>
            <p:cNvSpPr/>
            <p:nvPr/>
          </p:nvSpPr>
          <p:spPr>
            <a:xfrm>
              <a:off x="7988300" y="42971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5" name="object 6245"/>
            <p:cNvSpPr/>
            <p:nvPr/>
          </p:nvSpPr>
          <p:spPr>
            <a:xfrm>
              <a:off x="7978076" y="42926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6" name="object 6246"/>
            <p:cNvSpPr/>
            <p:nvPr/>
          </p:nvSpPr>
          <p:spPr>
            <a:xfrm>
              <a:off x="7960867" y="429260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7" name="object 6247"/>
            <p:cNvSpPr/>
            <p:nvPr/>
          </p:nvSpPr>
          <p:spPr>
            <a:xfrm>
              <a:off x="7955279" y="42971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8" name="object 6248"/>
            <p:cNvSpPr/>
            <p:nvPr/>
          </p:nvSpPr>
          <p:spPr>
            <a:xfrm>
              <a:off x="7938896" y="429260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9" name="object 6249"/>
            <p:cNvSpPr/>
            <p:nvPr/>
          </p:nvSpPr>
          <p:spPr>
            <a:xfrm>
              <a:off x="7927911" y="42926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0" name="object 6250"/>
            <p:cNvSpPr/>
            <p:nvPr/>
          </p:nvSpPr>
          <p:spPr>
            <a:xfrm>
              <a:off x="7920863" y="42971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1" name="object 6251"/>
            <p:cNvSpPr/>
            <p:nvPr/>
          </p:nvSpPr>
          <p:spPr>
            <a:xfrm>
              <a:off x="7916164" y="42971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2" name="object 6252"/>
            <p:cNvSpPr/>
            <p:nvPr/>
          </p:nvSpPr>
          <p:spPr>
            <a:xfrm>
              <a:off x="7905940" y="429260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3" name="object 6253"/>
            <p:cNvSpPr/>
            <p:nvPr/>
          </p:nvSpPr>
          <p:spPr>
            <a:xfrm>
              <a:off x="7899653" y="428599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4" name="object 6254"/>
            <p:cNvSpPr/>
            <p:nvPr/>
          </p:nvSpPr>
          <p:spPr>
            <a:xfrm>
              <a:off x="7963153" y="4290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5" name="object 6255"/>
            <p:cNvSpPr/>
            <p:nvPr/>
          </p:nvSpPr>
          <p:spPr>
            <a:xfrm>
              <a:off x="7952994" y="42859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6" name="object 6256"/>
            <p:cNvSpPr/>
            <p:nvPr/>
          </p:nvSpPr>
          <p:spPr>
            <a:xfrm>
              <a:off x="7942008" y="42859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7" name="object 6257"/>
            <p:cNvSpPr/>
            <p:nvPr/>
          </p:nvSpPr>
          <p:spPr>
            <a:xfrm>
              <a:off x="7931022" y="42859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8" name="object 6258"/>
            <p:cNvSpPr/>
            <p:nvPr/>
          </p:nvSpPr>
          <p:spPr>
            <a:xfrm>
              <a:off x="7924038" y="4290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9" name="object 6259"/>
            <p:cNvSpPr/>
            <p:nvPr/>
          </p:nvSpPr>
          <p:spPr>
            <a:xfrm>
              <a:off x="7917688" y="42905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0" name="object 6260"/>
            <p:cNvSpPr/>
            <p:nvPr/>
          </p:nvSpPr>
          <p:spPr>
            <a:xfrm>
              <a:off x="7902828" y="42859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1" name="object 6261"/>
            <p:cNvSpPr/>
            <p:nvPr/>
          </p:nvSpPr>
          <p:spPr>
            <a:xfrm>
              <a:off x="7994522" y="4283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2" name="object 6262"/>
            <p:cNvSpPr/>
            <p:nvPr/>
          </p:nvSpPr>
          <p:spPr>
            <a:xfrm>
              <a:off x="7988300" y="4283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3" name="object 6263"/>
            <p:cNvSpPr/>
            <p:nvPr/>
          </p:nvSpPr>
          <p:spPr>
            <a:xfrm>
              <a:off x="7978076" y="42792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4" name="object 6264"/>
            <p:cNvSpPr/>
            <p:nvPr/>
          </p:nvSpPr>
          <p:spPr>
            <a:xfrm>
              <a:off x="7960867" y="42792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5" name="object 6265"/>
            <p:cNvSpPr/>
            <p:nvPr/>
          </p:nvSpPr>
          <p:spPr>
            <a:xfrm>
              <a:off x="7955279" y="4283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6" name="object 6266"/>
            <p:cNvSpPr/>
            <p:nvPr/>
          </p:nvSpPr>
          <p:spPr>
            <a:xfrm>
              <a:off x="7938896" y="42792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7" name="object 6267"/>
            <p:cNvSpPr/>
            <p:nvPr/>
          </p:nvSpPr>
          <p:spPr>
            <a:xfrm>
              <a:off x="7927911" y="42792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8" name="object 6268"/>
            <p:cNvSpPr/>
            <p:nvPr/>
          </p:nvSpPr>
          <p:spPr>
            <a:xfrm>
              <a:off x="7920863" y="4283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9" name="object 6269"/>
            <p:cNvSpPr/>
            <p:nvPr/>
          </p:nvSpPr>
          <p:spPr>
            <a:xfrm>
              <a:off x="7916164" y="42838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0" name="object 6270"/>
            <p:cNvSpPr/>
            <p:nvPr/>
          </p:nvSpPr>
          <p:spPr>
            <a:xfrm>
              <a:off x="7905940" y="42792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1" name="object 6271"/>
            <p:cNvSpPr/>
            <p:nvPr/>
          </p:nvSpPr>
          <p:spPr>
            <a:xfrm>
              <a:off x="7899653" y="427431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2" name="object 6272"/>
            <p:cNvSpPr/>
            <p:nvPr/>
          </p:nvSpPr>
          <p:spPr>
            <a:xfrm>
              <a:off x="7963153" y="42788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3" name="object 6273"/>
            <p:cNvSpPr/>
            <p:nvPr/>
          </p:nvSpPr>
          <p:spPr>
            <a:xfrm>
              <a:off x="7952994" y="4274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4" name="object 6274"/>
            <p:cNvSpPr/>
            <p:nvPr/>
          </p:nvSpPr>
          <p:spPr>
            <a:xfrm>
              <a:off x="7942008" y="4274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5" name="object 6275"/>
            <p:cNvSpPr/>
            <p:nvPr/>
          </p:nvSpPr>
          <p:spPr>
            <a:xfrm>
              <a:off x="7931022" y="42743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6" name="object 6276"/>
            <p:cNvSpPr/>
            <p:nvPr/>
          </p:nvSpPr>
          <p:spPr>
            <a:xfrm>
              <a:off x="7924038" y="42788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7" name="object 6277"/>
            <p:cNvSpPr/>
            <p:nvPr/>
          </p:nvSpPr>
          <p:spPr>
            <a:xfrm>
              <a:off x="7917688" y="42788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8" name="object 6278"/>
            <p:cNvSpPr/>
            <p:nvPr/>
          </p:nvSpPr>
          <p:spPr>
            <a:xfrm>
              <a:off x="7902828" y="42743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9" name="object 6279"/>
            <p:cNvSpPr/>
            <p:nvPr/>
          </p:nvSpPr>
          <p:spPr>
            <a:xfrm>
              <a:off x="7994522" y="4272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0" name="object 6280"/>
            <p:cNvSpPr/>
            <p:nvPr/>
          </p:nvSpPr>
          <p:spPr>
            <a:xfrm>
              <a:off x="7988300" y="4272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1" name="object 6281"/>
            <p:cNvSpPr/>
            <p:nvPr/>
          </p:nvSpPr>
          <p:spPr>
            <a:xfrm>
              <a:off x="7978076" y="4267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2" name="object 6282"/>
            <p:cNvSpPr/>
            <p:nvPr/>
          </p:nvSpPr>
          <p:spPr>
            <a:xfrm>
              <a:off x="7960867" y="42677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3" name="object 6283"/>
            <p:cNvSpPr/>
            <p:nvPr/>
          </p:nvSpPr>
          <p:spPr>
            <a:xfrm>
              <a:off x="7955279" y="4272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4" name="object 6284"/>
            <p:cNvSpPr/>
            <p:nvPr/>
          </p:nvSpPr>
          <p:spPr>
            <a:xfrm>
              <a:off x="7938896" y="42677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5" name="object 6285"/>
            <p:cNvSpPr/>
            <p:nvPr/>
          </p:nvSpPr>
          <p:spPr>
            <a:xfrm>
              <a:off x="7927911" y="4267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6" name="object 6286"/>
            <p:cNvSpPr/>
            <p:nvPr/>
          </p:nvSpPr>
          <p:spPr>
            <a:xfrm>
              <a:off x="7920863" y="4272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7" name="object 6287"/>
            <p:cNvSpPr/>
            <p:nvPr/>
          </p:nvSpPr>
          <p:spPr>
            <a:xfrm>
              <a:off x="7916164" y="4272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8" name="object 6288"/>
            <p:cNvSpPr/>
            <p:nvPr/>
          </p:nvSpPr>
          <p:spPr>
            <a:xfrm>
              <a:off x="7905940" y="4267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9" name="object 6289"/>
            <p:cNvSpPr/>
            <p:nvPr/>
          </p:nvSpPr>
          <p:spPr>
            <a:xfrm>
              <a:off x="7899653" y="426262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0" name="object 6290"/>
            <p:cNvSpPr/>
            <p:nvPr/>
          </p:nvSpPr>
          <p:spPr>
            <a:xfrm>
              <a:off x="7963153" y="4267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1" name="object 6291"/>
            <p:cNvSpPr/>
            <p:nvPr/>
          </p:nvSpPr>
          <p:spPr>
            <a:xfrm>
              <a:off x="7952994" y="42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2" name="object 6292"/>
            <p:cNvSpPr/>
            <p:nvPr/>
          </p:nvSpPr>
          <p:spPr>
            <a:xfrm>
              <a:off x="7942008" y="42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3" name="object 6293"/>
            <p:cNvSpPr/>
            <p:nvPr/>
          </p:nvSpPr>
          <p:spPr>
            <a:xfrm>
              <a:off x="7931022" y="42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4" name="object 6294"/>
            <p:cNvSpPr/>
            <p:nvPr/>
          </p:nvSpPr>
          <p:spPr>
            <a:xfrm>
              <a:off x="7924038" y="4267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5" name="object 6295"/>
            <p:cNvSpPr/>
            <p:nvPr/>
          </p:nvSpPr>
          <p:spPr>
            <a:xfrm>
              <a:off x="7917688" y="42672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6" name="object 6296"/>
            <p:cNvSpPr/>
            <p:nvPr/>
          </p:nvSpPr>
          <p:spPr>
            <a:xfrm>
              <a:off x="7902828" y="42626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7" name="object 6297"/>
            <p:cNvSpPr/>
            <p:nvPr/>
          </p:nvSpPr>
          <p:spPr>
            <a:xfrm>
              <a:off x="7994522" y="4260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8" name="object 6298"/>
            <p:cNvSpPr/>
            <p:nvPr/>
          </p:nvSpPr>
          <p:spPr>
            <a:xfrm>
              <a:off x="7988300" y="4260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9" name="object 6299"/>
            <p:cNvSpPr/>
            <p:nvPr/>
          </p:nvSpPr>
          <p:spPr>
            <a:xfrm>
              <a:off x="7978076" y="4256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0" name="object 6300"/>
            <p:cNvSpPr/>
            <p:nvPr/>
          </p:nvSpPr>
          <p:spPr>
            <a:xfrm>
              <a:off x="7960867" y="42560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1" name="object 6301"/>
            <p:cNvSpPr/>
            <p:nvPr/>
          </p:nvSpPr>
          <p:spPr>
            <a:xfrm>
              <a:off x="7955279" y="4260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2" name="object 6302"/>
            <p:cNvSpPr/>
            <p:nvPr/>
          </p:nvSpPr>
          <p:spPr>
            <a:xfrm>
              <a:off x="7938896" y="42560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3" name="object 6303"/>
            <p:cNvSpPr/>
            <p:nvPr/>
          </p:nvSpPr>
          <p:spPr>
            <a:xfrm>
              <a:off x="7927911" y="4256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4" name="object 6304"/>
            <p:cNvSpPr/>
            <p:nvPr/>
          </p:nvSpPr>
          <p:spPr>
            <a:xfrm>
              <a:off x="7920863" y="4260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5" name="object 6305"/>
            <p:cNvSpPr/>
            <p:nvPr/>
          </p:nvSpPr>
          <p:spPr>
            <a:xfrm>
              <a:off x="7916164" y="4260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6" name="object 6306"/>
            <p:cNvSpPr/>
            <p:nvPr/>
          </p:nvSpPr>
          <p:spPr>
            <a:xfrm>
              <a:off x="7905940" y="4256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7" name="object 6307"/>
            <p:cNvSpPr/>
            <p:nvPr/>
          </p:nvSpPr>
          <p:spPr>
            <a:xfrm>
              <a:off x="7899653" y="425094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3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8" name="object 6308"/>
            <p:cNvSpPr/>
            <p:nvPr/>
          </p:nvSpPr>
          <p:spPr>
            <a:xfrm>
              <a:off x="7963153" y="42555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9" name="object 6309"/>
            <p:cNvSpPr/>
            <p:nvPr/>
          </p:nvSpPr>
          <p:spPr>
            <a:xfrm>
              <a:off x="7952994" y="4250944"/>
              <a:ext cx="39370" cy="174625"/>
            </a:xfrm>
            <a:custGeom>
              <a:avLst/>
              <a:gdLst/>
              <a:ahLst/>
              <a:cxnLst/>
              <a:rect l="l" t="t" r="r" b="b"/>
              <a:pathLst>
                <a:path w="39370" h="174625">
                  <a:moveTo>
                    <a:pt x="4698" y="0"/>
                  </a:moveTo>
                  <a:lnTo>
                    <a:pt x="4698" y="9143"/>
                  </a:lnTo>
                </a:path>
                <a:path w="39370" h="174625">
                  <a:moveTo>
                    <a:pt x="0" y="0"/>
                  </a:moveTo>
                  <a:lnTo>
                    <a:pt x="0" y="9143"/>
                  </a:lnTo>
                </a:path>
                <a:path w="39370" h="174625">
                  <a:moveTo>
                    <a:pt x="39242" y="164972"/>
                  </a:moveTo>
                  <a:lnTo>
                    <a:pt x="39242" y="174116"/>
                  </a:lnTo>
                </a:path>
                <a:path w="39370" h="174625">
                  <a:moveTo>
                    <a:pt x="32892" y="164972"/>
                  </a:moveTo>
                  <a:lnTo>
                    <a:pt x="32892" y="174116"/>
                  </a:lnTo>
                </a:path>
                <a:path w="39370" h="174625">
                  <a:moveTo>
                    <a:pt x="28194" y="164972"/>
                  </a:moveTo>
                  <a:lnTo>
                    <a:pt x="28194" y="174116"/>
                  </a:lnTo>
                </a:path>
                <a:path w="39370" h="174625">
                  <a:moveTo>
                    <a:pt x="21971" y="164972"/>
                  </a:moveTo>
                  <a:lnTo>
                    <a:pt x="21971" y="174116"/>
                  </a:lnTo>
                </a:path>
                <a:path w="39370" h="174625">
                  <a:moveTo>
                    <a:pt x="17271" y="164972"/>
                  </a:moveTo>
                  <a:lnTo>
                    <a:pt x="17271" y="174116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0" name="object 6310"/>
            <p:cNvSpPr/>
            <p:nvPr/>
          </p:nvSpPr>
          <p:spPr>
            <a:xfrm>
              <a:off x="7963153" y="4420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1" name="object 6311"/>
            <p:cNvSpPr/>
            <p:nvPr/>
          </p:nvSpPr>
          <p:spPr>
            <a:xfrm>
              <a:off x="7952994" y="4415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2" name="object 6312"/>
            <p:cNvSpPr/>
            <p:nvPr/>
          </p:nvSpPr>
          <p:spPr>
            <a:xfrm>
              <a:off x="7942008" y="4415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3" name="object 6313"/>
            <p:cNvSpPr/>
            <p:nvPr/>
          </p:nvSpPr>
          <p:spPr>
            <a:xfrm>
              <a:off x="7931022" y="44159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4" name="object 6314"/>
            <p:cNvSpPr/>
            <p:nvPr/>
          </p:nvSpPr>
          <p:spPr>
            <a:xfrm>
              <a:off x="7924038" y="4420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5" name="object 6315"/>
            <p:cNvSpPr/>
            <p:nvPr/>
          </p:nvSpPr>
          <p:spPr>
            <a:xfrm>
              <a:off x="7917688" y="44204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6" name="object 6316"/>
            <p:cNvSpPr/>
            <p:nvPr/>
          </p:nvSpPr>
          <p:spPr>
            <a:xfrm>
              <a:off x="7902828" y="44159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7" name="object 6317"/>
            <p:cNvSpPr/>
            <p:nvPr/>
          </p:nvSpPr>
          <p:spPr>
            <a:xfrm>
              <a:off x="7994522" y="4415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8" name="object 6318"/>
            <p:cNvSpPr/>
            <p:nvPr/>
          </p:nvSpPr>
          <p:spPr>
            <a:xfrm>
              <a:off x="7988300" y="4415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9" name="object 6319"/>
            <p:cNvSpPr/>
            <p:nvPr/>
          </p:nvSpPr>
          <p:spPr>
            <a:xfrm>
              <a:off x="7978076" y="4410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0" name="object 6320"/>
            <p:cNvSpPr/>
            <p:nvPr/>
          </p:nvSpPr>
          <p:spPr>
            <a:xfrm>
              <a:off x="7960867" y="44109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1" name="object 6321"/>
            <p:cNvSpPr/>
            <p:nvPr/>
          </p:nvSpPr>
          <p:spPr>
            <a:xfrm>
              <a:off x="7955279" y="4415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2" name="object 6322"/>
            <p:cNvSpPr/>
            <p:nvPr/>
          </p:nvSpPr>
          <p:spPr>
            <a:xfrm>
              <a:off x="7938896" y="441096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3" name="object 6323"/>
            <p:cNvSpPr/>
            <p:nvPr/>
          </p:nvSpPr>
          <p:spPr>
            <a:xfrm>
              <a:off x="7927911" y="4410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4" name="object 6324"/>
            <p:cNvSpPr/>
            <p:nvPr/>
          </p:nvSpPr>
          <p:spPr>
            <a:xfrm>
              <a:off x="7920863" y="4415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5" name="object 6325"/>
            <p:cNvSpPr/>
            <p:nvPr/>
          </p:nvSpPr>
          <p:spPr>
            <a:xfrm>
              <a:off x="7916164" y="44155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6" name="object 6326"/>
            <p:cNvSpPr/>
            <p:nvPr/>
          </p:nvSpPr>
          <p:spPr>
            <a:xfrm>
              <a:off x="7905940" y="44109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7" name="object 6327"/>
            <p:cNvSpPr/>
            <p:nvPr/>
          </p:nvSpPr>
          <p:spPr>
            <a:xfrm>
              <a:off x="7899653" y="440423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8" name="object 6328"/>
            <p:cNvSpPr/>
            <p:nvPr/>
          </p:nvSpPr>
          <p:spPr>
            <a:xfrm>
              <a:off x="7963153" y="4408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9" name="object 6329"/>
            <p:cNvSpPr/>
            <p:nvPr/>
          </p:nvSpPr>
          <p:spPr>
            <a:xfrm>
              <a:off x="7952994" y="44042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0" name="object 6330"/>
            <p:cNvSpPr/>
            <p:nvPr/>
          </p:nvSpPr>
          <p:spPr>
            <a:xfrm>
              <a:off x="7942008" y="44042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1" name="object 6331"/>
            <p:cNvSpPr/>
            <p:nvPr/>
          </p:nvSpPr>
          <p:spPr>
            <a:xfrm>
              <a:off x="7931022" y="44042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2" name="object 6332"/>
            <p:cNvSpPr/>
            <p:nvPr/>
          </p:nvSpPr>
          <p:spPr>
            <a:xfrm>
              <a:off x="7924038" y="4408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3" name="object 6333"/>
            <p:cNvSpPr/>
            <p:nvPr/>
          </p:nvSpPr>
          <p:spPr>
            <a:xfrm>
              <a:off x="7917688" y="44088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4" name="object 6334"/>
            <p:cNvSpPr/>
            <p:nvPr/>
          </p:nvSpPr>
          <p:spPr>
            <a:xfrm>
              <a:off x="7902828" y="44042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5" name="object 6335"/>
            <p:cNvSpPr/>
            <p:nvPr/>
          </p:nvSpPr>
          <p:spPr>
            <a:xfrm>
              <a:off x="7994522" y="4403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6" name="object 6336"/>
            <p:cNvSpPr/>
            <p:nvPr/>
          </p:nvSpPr>
          <p:spPr>
            <a:xfrm>
              <a:off x="7988300" y="4403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7" name="object 6337"/>
            <p:cNvSpPr/>
            <p:nvPr/>
          </p:nvSpPr>
          <p:spPr>
            <a:xfrm>
              <a:off x="7978076" y="43992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8" name="object 6338"/>
            <p:cNvSpPr/>
            <p:nvPr/>
          </p:nvSpPr>
          <p:spPr>
            <a:xfrm>
              <a:off x="7960867" y="43992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9" name="object 6339"/>
            <p:cNvSpPr/>
            <p:nvPr/>
          </p:nvSpPr>
          <p:spPr>
            <a:xfrm>
              <a:off x="7955279" y="4403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0" name="object 6340"/>
            <p:cNvSpPr/>
            <p:nvPr/>
          </p:nvSpPr>
          <p:spPr>
            <a:xfrm>
              <a:off x="7938896" y="439927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1" name="object 6341"/>
            <p:cNvSpPr/>
            <p:nvPr/>
          </p:nvSpPr>
          <p:spPr>
            <a:xfrm>
              <a:off x="7927911" y="43992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2" name="object 6342"/>
            <p:cNvSpPr/>
            <p:nvPr/>
          </p:nvSpPr>
          <p:spPr>
            <a:xfrm>
              <a:off x="7920863" y="4403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3" name="object 6343"/>
            <p:cNvSpPr/>
            <p:nvPr/>
          </p:nvSpPr>
          <p:spPr>
            <a:xfrm>
              <a:off x="7916164" y="4403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4" name="object 6344"/>
            <p:cNvSpPr/>
            <p:nvPr/>
          </p:nvSpPr>
          <p:spPr>
            <a:xfrm>
              <a:off x="7905940" y="43992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5" name="object 6345"/>
            <p:cNvSpPr/>
            <p:nvPr/>
          </p:nvSpPr>
          <p:spPr>
            <a:xfrm>
              <a:off x="7899653" y="439254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6" name="object 6346"/>
            <p:cNvSpPr/>
            <p:nvPr/>
          </p:nvSpPr>
          <p:spPr>
            <a:xfrm>
              <a:off x="7963153" y="43971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7" name="object 6347"/>
            <p:cNvSpPr/>
            <p:nvPr/>
          </p:nvSpPr>
          <p:spPr>
            <a:xfrm>
              <a:off x="7952994" y="43925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8" name="object 6348"/>
            <p:cNvSpPr/>
            <p:nvPr/>
          </p:nvSpPr>
          <p:spPr>
            <a:xfrm>
              <a:off x="7942008" y="43925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9" name="object 6349"/>
            <p:cNvSpPr/>
            <p:nvPr/>
          </p:nvSpPr>
          <p:spPr>
            <a:xfrm>
              <a:off x="7931022" y="43925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0" name="object 6350"/>
            <p:cNvSpPr/>
            <p:nvPr/>
          </p:nvSpPr>
          <p:spPr>
            <a:xfrm>
              <a:off x="7924038" y="43971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1" name="object 6351"/>
            <p:cNvSpPr/>
            <p:nvPr/>
          </p:nvSpPr>
          <p:spPr>
            <a:xfrm>
              <a:off x="7917688" y="43971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2" name="object 6352"/>
            <p:cNvSpPr/>
            <p:nvPr/>
          </p:nvSpPr>
          <p:spPr>
            <a:xfrm>
              <a:off x="7902828" y="43925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3" name="object 6353"/>
            <p:cNvSpPr/>
            <p:nvPr/>
          </p:nvSpPr>
          <p:spPr>
            <a:xfrm>
              <a:off x="7994522" y="43921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4" name="object 6354"/>
            <p:cNvSpPr/>
            <p:nvPr/>
          </p:nvSpPr>
          <p:spPr>
            <a:xfrm>
              <a:off x="7988300" y="43921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5" name="object 6355"/>
            <p:cNvSpPr/>
            <p:nvPr/>
          </p:nvSpPr>
          <p:spPr>
            <a:xfrm>
              <a:off x="7978076" y="43875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6" name="object 6356"/>
            <p:cNvSpPr/>
            <p:nvPr/>
          </p:nvSpPr>
          <p:spPr>
            <a:xfrm>
              <a:off x="7960867" y="43875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7" name="object 6357"/>
            <p:cNvSpPr/>
            <p:nvPr/>
          </p:nvSpPr>
          <p:spPr>
            <a:xfrm>
              <a:off x="7955279" y="43921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8" name="object 6358"/>
            <p:cNvSpPr/>
            <p:nvPr/>
          </p:nvSpPr>
          <p:spPr>
            <a:xfrm>
              <a:off x="7938896" y="43875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9" name="object 6359"/>
            <p:cNvSpPr/>
            <p:nvPr/>
          </p:nvSpPr>
          <p:spPr>
            <a:xfrm>
              <a:off x="7927911" y="43875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0" name="object 6360"/>
            <p:cNvSpPr/>
            <p:nvPr/>
          </p:nvSpPr>
          <p:spPr>
            <a:xfrm>
              <a:off x="7920863" y="43921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1" name="object 6361"/>
            <p:cNvSpPr/>
            <p:nvPr/>
          </p:nvSpPr>
          <p:spPr>
            <a:xfrm>
              <a:off x="7916164" y="43921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2" name="object 6362"/>
            <p:cNvSpPr/>
            <p:nvPr/>
          </p:nvSpPr>
          <p:spPr>
            <a:xfrm>
              <a:off x="7905940" y="43875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3" name="object 6363"/>
            <p:cNvSpPr/>
            <p:nvPr/>
          </p:nvSpPr>
          <p:spPr>
            <a:xfrm>
              <a:off x="7899653" y="4380991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254"/>
                  </a:moveTo>
                  <a:lnTo>
                    <a:pt x="75311" y="9398"/>
                  </a:lnTo>
                </a:path>
                <a:path w="97790" h="15875">
                  <a:moveTo>
                    <a:pt x="70611" y="254"/>
                  </a:moveTo>
                  <a:lnTo>
                    <a:pt x="70611" y="939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4" name="object 6364"/>
            <p:cNvSpPr/>
            <p:nvPr/>
          </p:nvSpPr>
          <p:spPr>
            <a:xfrm>
              <a:off x="7963153" y="4385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5" name="object 6365"/>
            <p:cNvSpPr/>
            <p:nvPr/>
          </p:nvSpPr>
          <p:spPr>
            <a:xfrm>
              <a:off x="7952994" y="4381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6" name="object 6366"/>
            <p:cNvSpPr/>
            <p:nvPr/>
          </p:nvSpPr>
          <p:spPr>
            <a:xfrm>
              <a:off x="7942008" y="4381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7" name="object 6367"/>
            <p:cNvSpPr/>
            <p:nvPr/>
          </p:nvSpPr>
          <p:spPr>
            <a:xfrm>
              <a:off x="7931022" y="4381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8" name="object 6368"/>
            <p:cNvSpPr/>
            <p:nvPr/>
          </p:nvSpPr>
          <p:spPr>
            <a:xfrm>
              <a:off x="7924038" y="43858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9" name="object 6369"/>
            <p:cNvSpPr/>
            <p:nvPr/>
          </p:nvSpPr>
          <p:spPr>
            <a:xfrm>
              <a:off x="7913814" y="4381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0" name="object 6370"/>
            <p:cNvSpPr/>
            <p:nvPr/>
          </p:nvSpPr>
          <p:spPr>
            <a:xfrm>
              <a:off x="7902828" y="43812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1" name="object 6371"/>
            <p:cNvSpPr/>
            <p:nvPr/>
          </p:nvSpPr>
          <p:spPr>
            <a:xfrm>
              <a:off x="7994522" y="4379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2" name="object 6372"/>
            <p:cNvSpPr/>
            <p:nvPr/>
          </p:nvSpPr>
          <p:spPr>
            <a:xfrm>
              <a:off x="7988300" y="4379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3" name="object 6373"/>
            <p:cNvSpPr/>
            <p:nvPr/>
          </p:nvSpPr>
          <p:spPr>
            <a:xfrm>
              <a:off x="7978076" y="4374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4" name="object 6374"/>
            <p:cNvSpPr/>
            <p:nvPr/>
          </p:nvSpPr>
          <p:spPr>
            <a:xfrm>
              <a:off x="7960867" y="437451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5" name="object 6375"/>
            <p:cNvSpPr/>
            <p:nvPr/>
          </p:nvSpPr>
          <p:spPr>
            <a:xfrm>
              <a:off x="7955279" y="4379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6" name="object 6376"/>
            <p:cNvSpPr/>
            <p:nvPr/>
          </p:nvSpPr>
          <p:spPr>
            <a:xfrm>
              <a:off x="7938896" y="437451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7" name="object 6377"/>
            <p:cNvSpPr/>
            <p:nvPr/>
          </p:nvSpPr>
          <p:spPr>
            <a:xfrm>
              <a:off x="7927911" y="4374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8" name="object 6378"/>
            <p:cNvSpPr/>
            <p:nvPr/>
          </p:nvSpPr>
          <p:spPr>
            <a:xfrm>
              <a:off x="7920863" y="4379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9" name="object 6379"/>
            <p:cNvSpPr/>
            <p:nvPr/>
          </p:nvSpPr>
          <p:spPr>
            <a:xfrm>
              <a:off x="7916164" y="43790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0" name="object 6380"/>
            <p:cNvSpPr/>
            <p:nvPr/>
          </p:nvSpPr>
          <p:spPr>
            <a:xfrm>
              <a:off x="7905940" y="43745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1" name="object 6381"/>
            <p:cNvSpPr/>
            <p:nvPr/>
          </p:nvSpPr>
          <p:spPr>
            <a:xfrm>
              <a:off x="7899653" y="436956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2" name="object 6382"/>
            <p:cNvSpPr/>
            <p:nvPr/>
          </p:nvSpPr>
          <p:spPr>
            <a:xfrm>
              <a:off x="7963153" y="4374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3" name="object 6383"/>
            <p:cNvSpPr/>
            <p:nvPr/>
          </p:nvSpPr>
          <p:spPr>
            <a:xfrm>
              <a:off x="7952994" y="4369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4" name="object 6384"/>
            <p:cNvSpPr/>
            <p:nvPr/>
          </p:nvSpPr>
          <p:spPr>
            <a:xfrm>
              <a:off x="7942008" y="4369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5" name="object 6385"/>
            <p:cNvSpPr/>
            <p:nvPr/>
          </p:nvSpPr>
          <p:spPr>
            <a:xfrm>
              <a:off x="7931022" y="4369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6" name="object 6386"/>
            <p:cNvSpPr/>
            <p:nvPr/>
          </p:nvSpPr>
          <p:spPr>
            <a:xfrm>
              <a:off x="7924038" y="43741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7" name="object 6387"/>
            <p:cNvSpPr/>
            <p:nvPr/>
          </p:nvSpPr>
          <p:spPr>
            <a:xfrm>
              <a:off x="7913814" y="4369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8" name="object 6388"/>
            <p:cNvSpPr/>
            <p:nvPr/>
          </p:nvSpPr>
          <p:spPr>
            <a:xfrm>
              <a:off x="7902828" y="43695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9" name="object 6389"/>
            <p:cNvSpPr/>
            <p:nvPr/>
          </p:nvSpPr>
          <p:spPr>
            <a:xfrm>
              <a:off x="7994522" y="43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0" name="object 6390"/>
            <p:cNvSpPr/>
            <p:nvPr/>
          </p:nvSpPr>
          <p:spPr>
            <a:xfrm>
              <a:off x="7988300" y="43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1" name="object 6391"/>
            <p:cNvSpPr/>
            <p:nvPr/>
          </p:nvSpPr>
          <p:spPr>
            <a:xfrm>
              <a:off x="7978076" y="4362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2" name="object 6392"/>
            <p:cNvSpPr/>
            <p:nvPr/>
          </p:nvSpPr>
          <p:spPr>
            <a:xfrm>
              <a:off x="7960867" y="436283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3" name="object 6393"/>
            <p:cNvSpPr/>
            <p:nvPr/>
          </p:nvSpPr>
          <p:spPr>
            <a:xfrm>
              <a:off x="7955279" y="43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4" name="object 6394"/>
            <p:cNvSpPr/>
            <p:nvPr/>
          </p:nvSpPr>
          <p:spPr>
            <a:xfrm>
              <a:off x="7938896" y="436283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5" name="object 6395"/>
            <p:cNvSpPr/>
            <p:nvPr/>
          </p:nvSpPr>
          <p:spPr>
            <a:xfrm>
              <a:off x="7927911" y="4362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6" name="object 6396"/>
            <p:cNvSpPr/>
            <p:nvPr/>
          </p:nvSpPr>
          <p:spPr>
            <a:xfrm>
              <a:off x="7920863" y="43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7" name="object 6397"/>
            <p:cNvSpPr/>
            <p:nvPr/>
          </p:nvSpPr>
          <p:spPr>
            <a:xfrm>
              <a:off x="7916164" y="43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8" name="object 6398"/>
            <p:cNvSpPr/>
            <p:nvPr/>
          </p:nvSpPr>
          <p:spPr>
            <a:xfrm>
              <a:off x="7905940" y="43628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9" name="object 6399"/>
            <p:cNvSpPr/>
            <p:nvPr/>
          </p:nvSpPr>
          <p:spPr>
            <a:xfrm>
              <a:off x="7899653" y="435775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0" name="object 6400"/>
            <p:cNvSpPr/>
            <p:nvPr/>
          </p:nvSpPr>
          <p:spPr>
            <a:xfrm>
              <a:off x="7963153" y="436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1" name="object 6401"/>
            <p:cNvSpPr/>
            <p:nvPr/>
          </p:nvSpPr>
          <p:spPr>
            <a:xfrm>
              <a:off x="7952994" y="4357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2" name="object 6402"/>
            <p:cNvSpPr/>
            <p:nvPr/>
          </p:nvSpPr>
          <p:spPr>
            <a:xfrm>
              <a:off x="7942008" y="4357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3" name="object 6403"/>
            <p:cNvSpPr/>
            <p:nvPr/>
          </p:nvSpPr>
          <p:spPr>
            <a:xfrm>
              <a:off x="7931022" y="4357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4" name="object 6404"/>
            <p:cNvSpPr/>
            <p:nvPr/>
          </p:nvSpPr>
          <p:spPr>
            <a:xfrm>
              <a:off x="7924038" y="43623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5" name="object 6405"/>
            <p:cNvSpPr/>
            <p:nvPr/>
          </p:nvSpPr>
          <p:spPr>
            <a:xfrm>
              <a:off x="7913814" y="4357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6" name="object 6406"/>
            <p:cNvSpPr/>
            <p:nvPr/>
          </p:nvSpPr>
          <p:spPr>
            <a:xfrm>
              <a:off x="7902828" y="435775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7" name="object 6407"/>
            <p:cNvSpPr/>
            <p:nvPr/>
          </p:nvSpPr>
          <p:spPr>
            <a:xfrm>
              <a:off x="7994522" y="4355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8" name="object 6408"/>
            <p:cNvSpPr/>
            <p:nvPr/>
          </p:nvSpPr>
          <p:spPr>
            <a:xfrm>
              <a:off x="7988300" y="4355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9" name="object 6409"/>
            <p:cNvSpPr/>
            <p:nvPr/>
          </p:nvSpPr>
          <p:spPr>
            <a:xfrm>
              <a:off x="7978076" y="43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0" name="object 6410"/>
            <p:cNvSpPr/>
            <p:nvPr/>
          </p:nvSpPr>
          <p:spPr>
            <a:xfrm>
              <a:off x="7960867" y="43511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1" name="object 6411"/>
            <p:cNvSpPr/>
            <p:nvPr/>
          </p:nvSpPr>
          <p:spPr>
            <a:xfrm>
              <a:off x="7955279" y="4355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2" name="object 6412"/>
            <p:cNvSpPr/>
            <p:nvPr/>
          </p:nvSpPr>
          <p:spPr>
            <a:xfrm>
              <a:off x="7938896" y="43511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3" name="object 6413"/>
            <p:cNvSpPr/>
            <p:nvPr/>
          </p:nvSpPr>
          <p:spPr>
            <a:xfrm>
              <a:off x="7927911" y="43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4" name="object 6414"/>
            <p:cNvSpPr/>
            <p:nvPr/>
          </p:nvSpPr>
          <p:spPr>
            <a:xfrm>
              <a:off x="7920863" y="4355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5" name="object 6415"/>
            <p:cNvSpPr/>
            <p:nvPr/>
          </p:nvSpPr>
          <p:spPr>
            <a:xfrm>
              <a:off x="7916164" y="43557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6" name="object 6416"/>
            <p:cNvSpPr/>
            <p:nvPr/>
          </p:nvSpPr>
          <p:spPr>
            <a:xfrm>
              <a:off x="7905940" y="43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7" name="object 6417"/>
            <p:cNvSpPr/>
            <p:nvPr/>
          </p:nvSpPr>
          <p:spPr>
            <a:xfrm>
              <a:off x="7899653" y="4346066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8" name="object 6418"/>
            <p:cNvSpPr/>
            <p:nvPr/>
          </p:nvSpPr>
          <p:spPr>
            <a:xfrm>
              <a:off x="7963153" y="43506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9" name="object 6419"/>
            <p:cNvSpPr/>
            <p:nvPr/>
          </p:nvSpPr>
          <p:spPr>
            <a:xfrm>
              <a:off x="7952994" y="434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0" name="object 6420"/>
            <p:cNvSpPr/>
            <p:nvPr/>
          </p:nvSpPr>
          <p:spPr>
            <a:xfrm>
              <a:off x="7942008" y="434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1" name="object 6421"/>
            <p:cNvSpPr/>
            <p:nvPr/>
          </p:nvSpPr>
          <p:spPr>
            <a:xfrm>
              <a:off x="7931022" y="434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2" name="object 6422"/>
            <p:cNvSpPr/>
            <p:nvPr/>
          </p:nvSpPr>
          <p:spPr>
            <a:xfrm>
              <a:off x="7924038" y="43506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3" name="object 6423"/>
            <p:cNvSpPr/>
            <p:nvPr/>
          </p:nvSpPr>
          <p:spPr>
            <a:xfrm>
              <a:off x="7913814" y="434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4" name="object 6424"/>
            <p:cNvSpPr/>
            <p:nvPr/>
          </p:nvSpPr>
          <p:spPr>
            <a:xfrm>
              <a:off x="7902828" y="43460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5" name="object 6425"/>
            <p:cNvSpPr/>
            <p:nvPr/>
          </p:nvSpPr>
          <p:spPr>
            <a:xfrm>
              <a:off x="7994522" y="43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6" name="object 6426"/>
            <p:cNvSpPr/>
            <p:nvPr/>
          </p:nvSpPr>
          <p:spPr>
            <a:xfrm>
              <a:off x="7988300" y="43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7" name="object 6427"/>
            <p:cNvSpPr/>
            <p:nvPr/>
          </p:nvSpPr>
          <p:spPr>
            <a:xfrm>
              <a:off x="7978076" y="4339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8" name="object 6428"/>
            <p:cNvSpPr/>
            <p:nvPr/>
          </p:nvSpPr>
          <p:spPr>
            <a:xfrm>
              <a:off x="7960867" y="433946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9" name="object 6429"/>
            <p:cNvSpPr/>
            <p:nvPr/>
          </p:nvSpPr>
          <p:spPr>
            <a:xfrm>
              <a:off x="7955279" y="43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0" name="object 6430"/>
            <p:cNvSpPr/>
            <p:nvPr/>
          </p:nvSpPr>
          <p:spPr>
            <a:xfrm>
              <a:off x="7938896" y="433946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1" name="object 6431"/>
            <p:cNvSpPr/>
            <p:nvPr/>
          </p:nvSpPr>
          <p:spPr>
            <a:xfrm>
              <a:off x="7927911" y="4339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2" name="object 6432"/>
            <p:cNvSpPr/>
            <p:nvPr/>
          </p:nvSpPr>
          <p:spPr>
            <a:xfrm>
              <a:off x="7920863" y="43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3" name="object 6433"/>
            <p:cNvSpPr/>
            <p:nvPr/>
          </p:nvSpPr>
          <p:spPr>
            <a:xfrm>
              <a:off x="7916164" y="43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4" name="object 6434"/>
            <p:cNvSpPr/>
            <p:nvPr/>
          </p:nvSpPr>
          <p:spPr>
            <a:xfrm>
              <a:off x="7905940" y="43394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5" name="object 6435"/>
            <p:cNvSpPr/>
            <p:nvPr/>
          </p:nvSpPr>
          <p:spPr>
            <a:xfrm>
              <a:off x="7899653" y="433273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6" name="object 6436"/>
            <p:cNvSpPr/>
            <p:nvPr/>
          </p:nvSpPr>
          <p:spPr>
            <a:xfrm>
              <a:off x="7905940" y="45065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7" name="object 6437"/>
            <p:cNvSpPr/>
            <p:nvPr/>
          </p:nvSpPr>
          <p:spPr>
            <a:xfrm>
              <a:off x="7899653" y="449999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8" name="object 6438"/>
            <p:cNvSpPr/>
            <p:nvPr/>
          </p:nvSpPr>
          <p:spPr>
            <a:xfrm>
              <a:off x="7963153" y="4504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9" name="object 6439"/>
            <p:cNvSpPr/>
            <p:nvPr/>
          </p:nvSpPr>
          <p:spPr>
            <a:xfrm>
              <a:off x="7952994" y="44999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0" name="object 6440"/>
            <p:cNvSpPr/>
            <p:nvPr/>
          </p:nvSpPr>
          <p:spPr>
            <a:xfrm>
              <a:off x="7942008" y="44999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1" name="object 6441"/>
            <p:cNvSpPr/>
            <p:nvPr/>
          </p:nvSpPr>
          <p:spPr>
            <a:xfrm>
              <a:off x="7931022" y="44999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2" name="object 6442"/>
            <p:cNvSpPr/>
            <p:nvPr/>
          </p:nvSpPr>
          <p:spPr>
            <a:xfrm>
              <a:off x="7924038" y="45045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3" name="object 6443"/>
            <p:cNvSpPr/>
            <p:nvPr/>
          </p:nvSpPr>
          <p:spPr>
            <a:xfrm>
              <a:off x="7913814" y="44999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4" name="object 6444"/>
            <p:cNvSpPr/>
            <p:nvPr/>
          </p:nvSpPr>
          <p:spPr>
            <a:xfrm>
              <a:off x="7902828" y="44999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5" name="object 6445"/>
            <p:cNvSpPr/>
            <p:nvPr/>
          </p:nvSpPr>
          <p:spPr>
            <a:xfrm>
              <a:off x="7994522" y="44994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6" name="object 6446"/>
            <p:cNvSpPr/>
            <p:nvPr/>
          </p:nvSpPr>
          <p:spPr>
            <a:xfrm>
              <a:off x="7988300" y="44994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7" name="object 6447"/>
            <p:cNvSpPr/>
            <p:nvPr/>
          </p:nvSpPr>
          <p:spPr>
            <a:xfrm>
              <a:off x="7978076" y="44949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8" name="object 6448"/>
            <p:cNvSpPr/>
            <p:nvPr/>
          </p:nvSpPr>
          <p:spPr>
            <a:xfrm>
              <a:off x="7960867" y="449491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9" name="object 6449"/>
            <p:cNvSpPr/>
            <p:nvPr/>
          </p:nvSpPr>
          <p:spPr>
            <a:xfrm>
              <a:off x="7955279" y="44994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0" name="object 6450"/>
            <p:cNvSpPr/>
            <p:nvPr/>
          </p:nvSpPr>
          <p:spPr>
            <a:xfrm>
              <a:off x="7938896" y="449491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1" name="object 6451"/>
            <p:cNvSpPr/>
            <p:nvPr/>
          </p:nvSpPr>
          <p:spPr>
            <a:xfrm>
              <a:off x="7927911" y="44949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2" name="object 6452"/>
            <p:cNvSpPr/>
            <p:nvPr/>
          </p:nvSpPr>
          <p:spPr>
            <a:xfrm>
              <a:off x="7920863" y="44994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3" name="object 6453"/>
            <p:cNvSpPr/>
            <p:nvPr/>
          </p:nvSpPr>
          <p:spPr>
            <a:xfrm>
              <a:off x="7916164" y="44994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4" name="object 6454"/>
            <p:cNvSpPr/>
            <p:nvPr/>
          </p:nvSpPr>
          <p:spPr>
            <a:xfrm>
              <a:off x="7905940" y="44949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5" name="object 6455"/>
            <p:cNvSpPr/>
            <p:nvPr/>
          </p:nvSpPr>
          <p:spPr>
            <a:xfrm>
              <a:off x="7899653" y="448817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6" name="object 6456"/>
            <p:cNvSpPr/>
            <p:nvPr/>
          </p:nvSpPr>
          <p:spPr>
            <a:xfrm>
              <a:off x="7963153" y="4492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7" name="object 6457"/>
            <p:cNvSpPr/>
            <p:nvPr/>
          </p:nvSpPr>
          <p:spPr>
            <a:xfrm>
              <a:off x="7952994" y="4488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8" name="object 6458"/>
            <p:cNvSpPr/>
            <p:nvPr/>
          </p:nvSpPr>
          <p:spPr>
            <a:xfrm>
              <a:off x="7942008" y="4488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9" name="object 6459"/>
            <p:cNvSpPr/>
            <p:nvPr/>
          </p:nvSpPr>
          <p:spPr>
            <a:xfrm>
              <a:off x="7931022" y="4488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0" name="object 6460"/>
            <p:cNvSpPr/>
            <p:nvPr/>
          </p:nvSpPr>
          <p:spPr>
            <a:xfrm>
              <a:off x="7924038" y="4492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1" name="object 6461"/>
            <p:cNvSpPr/>
            <p:nvPr/>
          </p:nvSpPr>
          <p:spPr>
            <a:xfrm>
              <a:off x="7913814" y="4488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2" name="object 6462"/>
            <p:cNvSpPr/>
            <p:nvPr/>
          </p:nvSpPr>
          <p:spPr>
            <a:xfrm>
              <a:off x="7902828" y="448817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3" name="object 6463"/>
            <p:cNvSpPr/>
            <p:nvPr/>
          </p:nvSpPr>
          <p:spPr>
            <a:xfrm>
              <a:off x="7994522" y="44877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4" name="object 6464"/>
            <p:cNvSpPr/>
            <p:nvPr/>
          </p:nvSpPr>
          <p:spPr>
            <a:xfrm>
              <a:off x="7988300" y="44877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5" name="object 6465"/>
            <p:cNvSpPr/>
            <p:nvPr/>
          </p:nvSpPr>
          <p:spPr>
            <a:xfrm>
              <a:off x="7978076" y="44832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6" name="object 6466"/>
            <p:cNvSpPr/>
            <p:nvPr/>
          </p:nvSpPr>
          <p:spPr>
            <a:xfrm>
              <a:off x="7960867" y="44832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7" name="object 6467"/>
            <p:cNvSpPr/>
            <p:nvPr/>
          </p:nvSpPr>
          <p:spPr>
            <a:xfrm>
              <a:off x="7955279" y="44877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8" name="object 6468"/>
            <p:cNvSpPr/>
            <p:nvPr/>
          </p:nvSpPr>
          <p:spPr>
            <a:xfrm>
              <a:off x="7938896" y="44832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9" name="object 6469"/>
            <p:cNvSpPr/>
            <p:nvPr/>
          </p:nvSpPr>
          <p:spPr>
            <a:xfrm>
              <a:off x="7927911" y="44832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0" name="object 6470"/>
            <p:cNvSpPr/>
            <p:nvPr/>
          </p:nvSpPr>
          <p:spPr>
            <a:xfrm>
              <a:off x="7920863" y="44877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1" name="object 6471"/>
            <p:cNvSpPr/>
            <p:nvPr/>
          </p:nvSpPr>
          <p:spPr>
            <a:xfrm>
              <a:off x="7916164" y="44877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2" name="object 6472"/>
            <p:cNvSpPr/>
            <p:nvPr/>
          </p:nvSpPr>
          <p:spPr>
            <a:xfrm>
              <a:off x="7905940" y="44832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3" name="object 6473"/>
            <p:cNvSpPr/>
            <p:nvPr/>
          </p:nvSpPr>
          <p:spPr>
            <a:xfrm>
              <a:off x="7899653" y="4476496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  <a:path w="97790" h="15875">
                  <a:moveTo>
                    <a:pt x="86232" y="0"/>
                  </a:moveTo>
                  <a:lnTo>
                    <a:pt x="86232" y="9143"/>
                  </a:lnTo>
                </a:path>
                <a:path w="97790" h="15875">
                  <a:moveTo>
                    <a:pt x="81534" y="0"/>
                  </a:moveTo>
                  <a:lnTo>
                    <a:pt x="81534" y="9143"/>
                  </a:lnTo>
                </a:path>
                <a:path w="97790" h="15875">
                  <a:moveTo>
                    <a:pt x="75311" y="0"/>
                  </a:moveTo>
                  <a:lnTo>
                    <a:pt x="75311" y="9143"/>
                  </a:lnTo>
                </a:path>
                <a:path w="97790" h="15875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4" name="object 6474"/>
            <p:cNvSpPr/>
            <p:nvPr/>
          </p:nvSpPr>
          <p:spPr>
            <a:xfrm>
              <a:off x="7963153" y="4481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5" name="object 6475"/>
            <p:cNvSpPr/>
            <p:nvPr/>
          </p:nvSpPr>
          <p:spPr>
            <a:xfrm>
              <a:off x="7952994" y="4476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6" name="object 6476"/>
            <p:cNvSpPr/>
            <p:nvPr/>
          </p:nvSpPr>
          <p:spPr>
            <a:xfrm>
              <a:off x="7942008" y="4476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7" name="object 6477"/>
            <p:cNvSpPr/>
            <p:nvPr/>
          </p:nvSpPr>
          <p:spPr>
            <a:xfrm>
              <a:off x="7931022" y="4476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8" name="object 6478"/>
            <p:cNvSpPr/>
            <p:nvPr/>
          </p:nvSpPr>
          <p:spPr>
            <a:xfrm>
              <a:off x="7924038" y="448106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9" name="object 6479"/>
            <p:cNvSpPr/>
            <p:nvPr/>
          </p:nvSpPr>
          <p:spPr>
            <a:xfrm>
              <a:off x="7913814" y="4476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0" name="object 6480"/>
            <p:cNvSpPr/>
            <p:nvPr/>
          </p:nvSpPr>
          <p:spPr>
            <a:xfrm>
              <a:off x="7902828" y="44764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1" name="object 6481"/>
            <p:cNvSpPr/>
            <p:nvPr/>
          </p:nvSpPr>
          <p:spPr>
            <a:xfrm>
              <a:off x="7994522" y="4474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2" name="object 6482"/>
            <p:cNvSpPr/>
            <p:nvPr/>
          </p:nvSpPr>
          <p:spPr>
            <a:xfrm>
              <a:off x="7988300" y="4474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3" name="object 6483"/>
            <p:cNvSpPr/>
            <p:nvPr/>
          </p:nvSpPr>
          <p:spPr>
            <a:xfrm>
              <a:off x="7978076" y="44698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4" name="object 6484"/>
            <p:cNvSpPr/>
            <p:nvPr/>
          </p:nvSpPr>
          <p:spPr>
            <a:xfrm>
              <a:off x="7960867" y="44698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5" name="object 6485"/>
            <p:cNvSpPr/>
            <p:nvPr/>
          </p:nvSpPr>
          <p:spPr>
            <a:xfrm>
              <a:off x="7955279" y="4474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6" name="object 6486"/>
            <p:cNvSpPr/>
            <p:nvPr/>
          </p:nvSpPr>
          <p:spPr>
            <a:xfrm>
              <a:off x="7938896" y="446989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7" name="object 6487"/>
            <p:cNvSpPr/>
            <p:nvPr/>
          </p:nvSpPr>
          <p:spPr>
            <a:xfrm>
              <a:off x="7927911" y="44698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8" name="object 6488"/>
            <p:cNvSpPr/>
            <p:nvPr/>
          </p:nvSpPr>
          <p:spPr>
            <a:xfrm>
              <a:off x="7920863" y="4474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9" name="object 6489"/>
            <p:cNvSpPr/>
            <p:nvPr/>
          </p:nvSpPr>
          <p:spPr>
            <a:xfrm>
              <a:off x="7916164" y="4474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0" name="object 6490"/>
            <p:cNvSpPr/>
            <p:nvPr/>
          </p:nvSpPr>
          <p:spPr>
            <a:xfrm>
              <a:off x="7905940" y="446989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1" name="object 6491"/>
            <p:cNvSpPr/>
            <p:nvPr/>
          </p:nvSpPr>
          <p:spPr>
            <a:xfrm>
              <a:off x="7899653" y="446481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2" name="object 6492"/>
            <p:cNvSpPr/>
            <p:nvPr/>
          </p:nvSpPr>
          <p:spPr>
            <a:xfrm>
              <a:off x="7963153" y="4469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3" name="object 6493"/>
            <p:cNvSpPr/>
            <p:nvPr/>
          </p:nvSpPr>
          <p:spPr>
            <a:xfrm>
              <a:off x="7952994" y="4464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4" name="object 6494"/>
            <p:cNvSpPr/>
            <p:nvPr/>
          </p:nvSpPr>
          <p:spPr>
            <a:xfrm>
              <a:off x="7942008" y="4464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5" name="object 6495"/>
            <p:cNvSpPr/>
            <p:nvPr/>
          </p:nvSpPr>
          <p:spPr>
            <a:xfrm>
              <a:off x="7931022" y="4464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6" name="object 6496"/>
            <p:cNvSpPr/>
            <p:nvPr/>
          </p:nvSpPr>
          <p:spPr>
            <a:xfrm>
              <a:off x="7924038" y="44693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7" name="object 6497"/>
            <p:cNvSpPr/>
            <p:nvPr/>
          </p:nvSpPr>
          <p:spPr>
            <a:xfrm>
              <a:off x="7913814" y="4464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8" name="object 6498"/>
            <p:cNvSpPr/>
            <p:nvPr/>
          </p:nvSpPr>
          <p:spPr>
            <a:xfrm>
              <a:off x="7902828" y="446481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9" name="object 6499"/>
            <p:cNvSpPr/>
            <p:nvPr/>
          </p:nvSpPr>
          <p:spPr>
            <a:xfrm>
              <a:off x="7994522" y="4462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0" name="object 6500"/>
            <p:cNvSpPr/>
            <p:nvPr/>
          </p:nvSpPr>
          <p:spPr>
            <a:xfrm>
              <a:off x="7988300" y="4462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1" name="object 6501"/>
            <p:cNvSpPr/>
            <p:nvPr/>
          </p:nvSpPr>
          <p:spPr>
            <a:xfrm>
              <a:off x="7978076" y="4458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2" name="object 6502"/>
            <p:cNvSpPr/>
            <p:nvPr/>
          </p:nvSpPr>
          <p:spPr>
            <a:xfrm>
              <a:off x="7960867" y="44580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3" name="object 6503"/>
            <p:cNvSpPr/>
            <p:nvPr/>
          </p:nvSpPr>
          <p:spPr>
            <a:xfrm>
              <a:off x="7955279" y="4462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4" name="object 6504"/>
            <p:cNvSpPr/>
            <p:nvPr/>
          </p:nvSpPr>
          <p:spPr>
            <a:xfrm>
              <a:off x="7938896" y="445808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5" name="object 6505"/>
            <p:cNvSpPr/>
            <p:nvPr/>
          </p:nvSpPr>
          <p:spPr>
            <a:xfrm>
              <a:off x="7927911" y="4458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6" name="object 6506"/>
            <p:cNvSpPr/>
            <p:nvPr/>
          </p:nvSpPr>
          <p:spPr>
            <a:xfrm>
              <a:off x="7920863" y="4462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7" name="object 6507"/>
            <p:cNvSpPr/>
            <p:nvPr/>
          </p:nvSpPr>
          <p:spPr>
            <a:xfrm>
              <a:off x="7916164" y="44626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8" name="object 6508"/>
            <p:cNvSpPr/>
            <p:nvPr/>
          </p:nvSpPr>
          <p:spPr>
            <a:xfrm>
              <a:off x="7905940" y="44580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9" name="object 6509"/>
            <p:cNvSpPr/>
            <p:nvPr/>
          </p:nvSpPr>
          <p:spPr>
            <a:xfrm>
              <a:off x="7899653" y="445312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0" name="object 6510"/>
            <p:cNvSpPr/>
            <p:nvPr/>
          </p:nvSpPr>
          <p:spPr>
            <a:xfrm>
              <a:off x="7963153" y="4457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1" name="object 6511"/>
            <p:cNvSpPr/>
            <p:nvPr/>
          </p:nvSpPr>
          <p:spPr>
            <a:xfrm>
              <a:off x="7952994" y="4453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2" name="object 6512"/>
            <p:cNvSpPr/>
            <p:nvPr/>
          </p:nvSpPr>
          <p:spPr>
            <a:xfrm>
              <a:off x="7942008" y="4453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3" name="object 6513"/>
            <p:cNvSpPr/>
            <p:nvPr/>
          </p:nvSpPr>
          <p:spPr>
            <a:xfrm>
              <a:off x="7931022" y="4453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4" name="object 6514"/>
            <p:cNvSpPr/>
            <p:nvPr/>
          </p:nvSpPr>
          <p:spPr>
            <a:xfrm>
              <a:off x="7924038" y="445770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5" name="object 6515"/>
            <p:cNvSpPr/>
            <p:nvPr/>
          </p:nvSpPr>
          <p:spPr>
            <a:xfrm>
              <a:off x="7913814" y="4453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6" name="object 6516"/>
            <p:cNvSpPr/>
            <p:nvPr/>
          </p:nvSpPr>
          <p:spPr>
            <a:xfrm>
              <a:off x="7902828" y="44531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7" name="object 6517"/>
            <p:cNvSpPr/>
            <p:nvPr/>
          </p:nvSpPr>
          <p:spPr>
            <a:xfrm>
              <a:off x="7994522" y="4450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8" name="object 6518"/>
            <p:cNvSpPr/>
            <p:nvPr/>
          </p:nvSpPr>
          <p:spPr>
            <a:xfrm>
              <a:off x="7988300" y="4450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9" name="object 6519"/>
            <p:cNvSpPr/>
            <p:nvPr/>
          </p:nvSpPr>
          <p:spPr>
            <a:xfrm>
              <a:off x="7978076" y="4446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0" name="object 6520"/>
            <p:cNvSpPr/>
            <p:nvPr/>
          </p:nvSpPr>
          <p:spPr>
            <a:xfrm>
              <a:off x="7960867" y="44463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1" name="object 6521"/>
            <p:cNvSpPr/>
            <p:nvPr/>
          </p:nvSpPr>
          <p:spPr>
            <a:xfrm>
              <a:off x="7955279" y="4450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2" name="object 6522"/>
            <p:cNvSpPr/>
            <p:nvPr/>
          </p:nvSpPr>
          <p:spPr>
            <a:xfrm>
              <a:off x="7938896" y="444639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3" name="object 6523"/>
            <p:cNvSpPr/>
            <p:nvPr/>
          </p:nvSpPr>
          <p:spPr>
            <a:xfrm>
              <a:off x="7927911" y="4446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4" name="object 6524"/>
            <p:cNvSpPr/>
            <p:nvPr/>
          </p:nvSpPr>
          <p:spPr>
            <a:xfrm>
              <a:off x="7920863" y="4450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5" name="object 6525"/>
            <p:cNvSpPr/>
            <p:nvPr/>
          </p:nvSpPr>
          <p:spPr>
            <a:xfrm>
              <a:off x="7916164" y="44509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6" name="object 6526"/>
            <p:cNvSpPr/>
            <p:nvPr/>
          </p:nvSpPr>
          <p:spPr>
            <a:xfrm>
              <a:off x="7905940" y="444639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7" name="object 6527"/>
            <p:cNvSpPr/>
            <p:nvPr/>
          </p:nvSpPr>
          <p:spPr>
            <a:xfrm>
              <a:off x="7899653" y="444144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6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8" name="object 6528"/>
            <p:cNvSpPr/>
            <p:nvPr/>
          </p:nvSpPr>
          <p:spPr>
            <a:xfrm>
              <a:off x="7963153" y="44460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9" name="object 6529"/>
            <p:cNvSpPr/>
            <p:nvPr/>
          </p:nvSpPr>
          <p:spPr>
            <a:xfrm>
              <a:off x="7952994" y="44414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0" name="object 6530"/>
            <p:cNvSpPr/>
            <p:nvPr/>
          </p:nvSpPr>
          <p:spPr>
            <a:xfrm>
              <a:off x="7942008" y="44414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1" name="object 6531"/>
            <p:cNvSpPr/>
            <p:nvPr/>
          </p:nvSpPr>
          <p:spPr>
            <a:xfrm>
              <a:off x="7931022" y="44414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2" name="object 6532"/>
            <p:cNvSpPr/>
            <p:nvPr/>
          </p:nvSpPr>
          <p:spPr>
            <a:xfrm>
              <a:off x="7924038" y="44460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3" name="object 6533"/>
            <p:cNvSpPr/>
            <p:nvPr/>
          </p:nvSpPr>
          <p:spPr>
            <a:xfrm>
              <a:off x="7913814" y="44414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4" name="object 6534"/>
            <p:cNvSpPr/>
            <p:nvPr/>
          </p:nvSpPr>
          <p:spPr>
            <a:xfrm>
              <a:off x="7902828" y="444144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5" name="object 6535"/>
            <p:cNvSpPr/>
            <p:nvPr/>
          </p:nvSpPr>
          <p:spPr>
            <a:xfrm>
              <a:off x="7994522" y="4439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6" name="object 6536"/>
            <p:cNvSpPr/>
            <p:nvPr/>
          </p:nvSpPr>
          <p:spPr>
            <a:xfrm>
              <a:off x="7988300" y="4439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7" name="object 6537"/>
            <p:cNvSpPr/>
            <p:nvPr/>
          </p:nvSpPr>
          <p:spPr>
            <a:xfrm>
              <a:off x="7978076" y="44347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8" name="object 6538"/>
            <p:cNvSpPr/>
            <p:nvPr/>
          </p:nvSpPr>
          <p:spPr>
            <a:xfrm>
              <a:off x="7960867" y="44347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9" name="object 6539"/>
            <p:cNvSpPr/>
            <p:nvPr/>
          </p:nvSpPr>
          <p:spPr>
            <a:xfrm>
              <a:off x="7955279" y="4439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0" name="object 6540"/>
            <p:cNvSpPr/>
            <p:nvPr/>
          </p:nvSpPr>
          <p:spPr>
            <a:xfrm>
              <a:off x="7938896" y="44347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1" name="object 6541"/>
            <p:cNvSpPr/>
            <p:nvPr/>
          </p:nvSpPr>
          <p:spPr>
            <a:xfrm>
              <a:off x="7927911" y="44347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2" name="object 6542"/>
            <p:cNvSpPr/>
            <p:nvPr/>
          </p:nvSpPr>
          <p:spPr>
            <a:xfrm>
              <a:off x="7920863" y="4439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3" name="object 6543"/>
            <p:cNvSpPr/>
            <p:nvPr/>
          </p:nvSpPr>
          <p:spPr>
            <a:xfrm>
              <a:off x="7916164" y="443928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4" name="object 6544"/>
            <p:cNvSpPr/>
            <p:nvPr/>
          </p:nvSpPr>
          <p:spPr>
            <a:xfrm>
              <a:off x="7905940" y="443471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5" name="object 6545"/>
            <p:cNvSpPr/>
            <p:nvPr/>
          </p:nvSpPr>
          <p:spPr>
            <a:xfrm>
              <a:off x="7899653" y="442798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6" name="object 6546"/>
            <p:cNvSpPr/>
            <p:nvPr/>
          </p:nvSpPr>
          <p:spPr>
            <a:xfrm>
              <a:off x="7963153" y="44325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7" name="object 6547"/>
            <p:cNvSpPr/>
            <p:nvPr/>
          </p:nvSpPr>
          <p:spPr>
            <a:xfrm>
              <a:off x="7952994" y="44279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8" name="object 6548"/>
            <p:cNvSpPr/>
            <p:nvPr/>
          </p:nvSpPr>
          <p:spPr>
            <a:xfrm>
              <a:off x="7942008" y="44279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9" name="object 6549"/>
            <p:cNvSpPr/>
            <p:nvPr/>
          </p:nvSpPr>
          <p:spPr>
            <a:xfrm>
              <a:off x="7931022" y="44279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0" name="object 6550"/>
            <p:cNvSpPr/>
            <p:nvPr/>
          </p:nvSpPr>
          <p:spPr>
            <a:xfrm>
              <a:off x="7924038" y="44325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1" name="object 6551"/>
            <p:cNvSpPr/>
            <p:nvPr/>
          </p:nvSpPr>
          <p:spPr>
            <a:xfrm>
              <a:off x="7913814" y="44279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2" name="object 6552"/>
            <p:cNvSpPr/>
            <p:nvPr/>
          </p:nvSpPr>
          <p:spPr>
            <a:xfrm>
              <a:off x="7902828" y="44279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3" name="object 6553"/>
            <p:cNvSpPr/>
            <p:nvPr/>
          </p:nvSpPr>
          <p:spPr>
            <a:xfrm>
              <a:off x="7994522" y="44276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4" name="object 6554"/>
            <p:cNvSpPr/>
            <p:nvPr/>
          </p:nvSpPr>
          <p:spPr>
            <a:xfrm>
              <a:off x="7988300" y="44276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5" name="object 6555"/>
            <p:cNvSpPr/>
            <p:nvPr/>
          </p:nvSpPr>
          <p:spPr>
            <a:xfrm>
              <a:off x="7978076" y="4423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6" name="object 6556"/>
            <p:cNvSpPr/>
            <p:nvPr/>
          </p:nvSpPr>
          <p:spPr>
            <a:xfrm>
              <a:off x="7960867" y="44230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7" name="object 6557"/>
            <p:cNvSpPr/>
            <p:nvPr/>
          </p:nvSpPr>
          <p:spPr>
            <a:xfrm>
              <a:off x="7955279" y="44276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8" name="object 6558"/>
            <p:cNvSpPr/>
            <p:nvPr/>
          </p:nvSpPr>
          <p:spPr>
            <a:xfrm>
              <a:off x="7938896" y="442302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9" name="object 6559"/>
            <p:cNvSpPr/>
            <p:nvPr/>
          </p:nvSpPr>
          <p:spPr>
            <a:xfrm>
              <a:off x="7927911" y="4423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0" name="object 6560"/>
            <p:cNvSpPr/>
            <p:nvPr/>
          </p:nvSpPr>
          <p:spPr>
            <a:xfrm>
              <a:off x="7920863" y="44276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1" name="object 6561"/>
            <p:cNvSpPr/>
            <p:nvPr/>
          </p:nvSpPr>
          <p:spPr>
            <a:xfrm>
              <a:off x="7916164" y="44276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2" name="object 6562"/>
            <p:cNvSpPr/>
            <p:nvPr/>
          </p:nvSpPr>
          <p:spPr>
            <a:xfrm>
              <a:off x="7905940" y="44230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3" name="object 6563"/>
            <p:cNvSpPr/>
            <p:nvPr/>
          </p:nvSpPr>
          <p:spPr>
            <a:xfrm>
              <a:off x="7899653" y="441629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4" name="object 6564"/>
            <p:cNvSpPr/>
            <p:nvPr/>
          </p:nvSpPr>
          <p:spPr>
            <a:xfrm>
              <a:off x="7927911" y="4590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5" name="object 6565"/>
            <p:cNvSpPr/>
            <p:nvPr/>
          </p:nvSpPr>
          <p:spPr>
            <a:xfrm>
              <a:off x="7920863" y="4594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6" name="object 6566"/>
            <p:cNvSpPr/>
            <p:nvPr/>
          </p:nvSpPr>
          <p:spPr>
            <a:xfrm>
              <a:off x="7916164" y="4594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7" name="object 6567"/>
            <p:cNvSpPr/>
            <p:nvPr/>
          </p:nvSpPr>
          <p:spPr>
            <a:xfrm>
              <a:off x="7905940" y="4590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8" name="object 6568"/>
            <p:cNvSpPr/>
            <p:nvPr/>
          </p:nvSpPr>
          <p:spPr>
            <a:xfrm>
              <a:off x="7899653" y="458355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9" name="object 6569"/>
            <p:cNvSpPr/>
            <p:nvPr/>
          </p:nvSpPr>
          <p:spPr>
            <a:xfrm>
              <a:off x="7963153" y="45881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0" name="object 6570"/>
            <p:cNvSpPr/>
            <p:nvPr/>
          </p:nvSpPr>
          <p:spPr>
            <a:xfrm>
              <a:off x="7952994" y="4583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1" name="object 6571"/>
            <p:cNvSpPr/>
            <p:nvPr/>
          </p:nvSpPr>
          <p:spPr>
            <a:xfrm>
              <a:off x="7942008" y="4583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2" name="object 6572"/>
            <p:cNvSpPr/>
            <p:nvPr/>
          </p:nvSpPr>
          <p:spPr>
            <a:xfrm>
              <a:off x="7931022" y="4583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3" name="object 6573"/>
            <p:cNvSpPr/>
            <p:nvPr/>
          </p:nvSpPr>
          <p:spPr>
            <a:xfrm>
              <a:off x="7924038" y="45881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4" name="object 6574"/>
            <p:cNvSpPr/>
            <p:nvPr/>
          </p:nvSpPr>
          <p:spPr>
            <a:xfrm>
              <a:off x="7913814" y="4583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5" name="object 6575"/>
            <p:cNvSpPr/>
            <p:nvPr/>
          </p:nvSpPr>
          <p:spPr>
            <a:xfrm>
              <a:off x="7902828" y="4583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6" name="object 6576"/>
            <p:cNvSpPr/>
            <p:nvPr/>
          </p:nvSpPr>
          <p:spPr>
            <a:xfrm>
              <a:off x="7994522" y="4581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7" name="object 6577"/>
            <p:cNvSpPr/>
            <p:nvPr/>
          </p:nvSpPr>
          <p:spPr>
            <a:xfrm>
              <a:off x="7988300" y="4581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8" name="object 6578"/>
            <p:cNvSpPr/>
            <p:nvPr/>
          </p:nvSpPr>
          <p:spPr>
            <a:xfrm>
              <a:off x="7978076" y="45768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9" name="object 6579"/>
            <p:cNvSpPr/>
            <p:nvPr/>
          </p:nvSpPr>
          <p:spPr>
            <a:xfrm>
              <a:off x="7960867" y="457682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0" name="object 6580"/>
            <p:cNvSpPr/>
            <p:nvPr/>
          </p:nvSpPr>
          <p:spPr>
            <a:xfrm>
              <a:off x="7955279" y="4581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1" name="object 6581"/>
            <p:cNvSpPr/>
            <p:nvPr/>
          </p:nvSpPr>
          <p:spPr>
            <a:xfrm>
              <a:off x="7938896" y="457682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2" name="object 6582"/>
            <p:cNvSpPr/>
            <p:nvPr/>
          </p:nvSpPr>
          <p:spPr>
            <a:xfrm>
              <a:off x="7927911" y="45768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3" name="object 6583"/>
            <p:cNvSpPr/>
            <p:nvPr/>
          </p:nvSpPr>
          <p:spPr>
            <a:xfrm>
              <a:off x="7920863" y="4581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4" name="object 6584"/>
            <p:cNvSpPr/>
            <p:nvPr/>
          </p:nvSpPr>
          <p:spPr>
            <a:xfrm>
              <a:off x="7916164" y="45813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5" name="object 6585"/>
            <p:cNvSpPr/>
            <p:nvPr/>
          </p:nvSpPr>
          <p:spPr>
            <a:xfrm>
              <a:off x="7905940" y="45768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6" name="object 6586"/>
            <p:cNvSpPr/>
            <p:nvPr/>
          </p:nvSpPr>
          <p:spPr>
            <a:xfrm>
              <a:off x="7899653" y="457187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7" name="object 6587"/>
            <p:cNvSpPr/>
            <p:nvPr/>
          </p:nvSpPr>
          <p:spPr>
            <a:xfrm>
              <a:off x="7963153" y="4576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8" name="object 6588"/>
            <p:cNvSpPr/>
            <p:nvPr/>
          </p:nvSpPr>
          <p:spPr>
            <a:xfrm>
              <a:off x="7952994" y="4571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9" name="object 6589"/>
            <p:cNvSpPr/>
            <p:nvPr/>
          </p:nvSpPr>
          <p:spPr>
            <a:xfrm>
              <a:off x="7942008" y="4571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0" name="object 6590"/>
            <p:cNvSpPr/>
            <p:nvPr/>
          </p:nvSpPr>
          <p:spPr>
            <a:xfrm>
              <a:off x="7931022" y="4571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1" name="object 6591"/>
            <p:cNvSpPr/>
            <p:nvPr/>
          </p:nvSpPr>
          <p:spPr>
            <a:xfrm>
              <a:off x="7924038" y="4576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2" name="object 6592"/>
            <p:cNvSpPr/>
            <p:nvPr/>
          </p:nvSpPr>
          <p:spPr>
            <a:xfrm>
              <a:off x="7913814" y="4571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3" name="object 6593"/>
            <p:cNvSpPr/>
            <p:nvPr/>
          </p:nvSpPr>
          <p:spPr>
            <a:xfrm>
              <a:off x="7902828" y="4571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4" name="object 6594"/>
            <p:cNvSpPr/>
            <p:nvPr/>
          </p:nvSpPr>
          <p:spPr>
            <a:xfrm>
              <a:off x="7994522" y="4569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5" name="object 6595"/>
            <p:cNvSpPr/>
            <p:nvPr/>
          </p:nvSpPr>
          <p:spPr>
            <a:xfrm>
              <a:off x="7988300" y="4569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6" name="object 6596"/>
            <p:cNvSpPr/>
            <p:nvPr/>
          </p:nvSpPr>
          <p:spPr>
            <a:xfrm>
              <a:off x="7978076" y="45651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7" name="object 6597"/>
            <p:cNvSpPr/>
            <p:nvPr/>
          </p:nvSpPr>
          <p:spPr>
            <a:xfrm>
              <a:off x="7960867" y="45651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8" name="object 6598"/>
            <p:cNvSpPr/>
            <p:nvPr/>
          </p:nvSpPr>
          <p:spPr>
            <a:xfrm>
              <a:off x="7955279" y="4569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9" name="object 6599"/>
            <p:cNvSpPr/>
            <p:nvPr/>
          </p:nvSpPr>
          <p:spPr>
            <a:xfrm>
              <a:off x="7938896" y="45651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0" name="object 6600"/>
            <p:cNvSpPr/>
            <p:nvPr/>
          </p:nvSpPr>
          <p:spPr>
            <a:xfrm>
              <a:off x="7927911" y="45651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1" name="object 6601"/>
            <p:cNvSpPr/>
            <p:nvPr/>
          </p:nvSpPr>
          <p:spPr>
            <a:xfrm>
              <a:off x="7920863" y="4569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2" name="object 6602"/>
            <p:cNvSpPr/>
            <p:nvPr/>
          </p:nvSpPr>
          <p:spPr>
            <a:xfrm>
              <a:off x="7916164" y="45697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3" name="object 6603"/>
            <p:cNvSpPr/>
            <p:nvPr/>
          </p:nvSpPr>
          <p:spPr>
            <a:xfrm>
              <a:off x="7905940" y="45651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4" name="object 6604"/>
            <p:cNvSpPr/>
            <p:nvPr/>
          </p:nvSpPr>
          <p:spPr>
            <a:xfrm>
              <a:off x="7899653" y="456018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5" name="object 6605"/>
            <p:cNvSpPr/>
            <p:nvPr/>
          </p:nvSpPr>
          <p:spPr>
            <a:xfrm>
              <a:off x="7963153" y="45647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6" name="object 6606"/>
            <p:cNvSpPr/>
            <p:nvPr/>
          </p:nvSpPr>
          <p:spPr>
            <a:xfrm>
              <a:off x="7952994" y="4560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7" name="object 6607"/>
            <p:cNvSpPr/>
            <p:nvPr/>
          </p:nvSpPr>
          <p:spPr>
            <a:xfrm>
              <a:off x="7942008" y="4560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8" name="object 6608"/>
            <p:cNvSpPr/>
            <p:nvPr/>
          </p:nvSpPr>
          <p:spPr>
            <a:xfrm>
              <a:off x="7931022" y="4560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9" name="object 6609"/>
            <p:cNvSpPr/>
            <p:nvPr/>
          </p:nvSpPr>
          <p:spPr>
            <a:xfrm>
              <a:off x="7924038" y="45647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0" name="object 6610"/>
            <p:cNvSpPr/>
            <p:nvPr/>
          </p:nvSpPr>
          <p:spPr>
            <a:xfrm>
              <a:off x="7913814" y="4560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1" name="object 6611"/>
            <p:cNvSpPr/>
            <p:nvPr/>
          </p:nvSpPr>
          <p:spPr>
            <a:xfrm>
              <a:off x="7902828" y="4560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2" name="object 6612"/>
            <p:cNvSpPr/>
            <p:nvPr/>
          </p:nvSpPr>
          <p:spPr>
            <a:xfrm>
              <a:off x="7994522" y="45580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3" name="object 6613"/>
            <p:cNvSpPr/>
            <p:nvPr/>
          </p:nvSpPr>
          <p:spPr>
            <a:xfrm>
              <a:off x="7988300" y="45580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4" name="object 6614"/>
            <p:cNvSpPr/>
            <p:nvPr/>
          </p:nvSpPr>
          <p:spPr>
            <a:xfrm>
              <a:off x="7978076" y="45534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5" name="object 6615"/>
            <p:cNvSpPr/>
            <p:nvPr/>
          </p:nvSpPr>
          <p:spPr>
            <a:xfrm>
              <a:off x="7960867" y="455345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6" name="object 6616"/>
            <p:cNvSpPr/>
            <p:nvPr/>
          </p:nvSpPr>
          <p:spPr>
            <a:xfrm>
              <a:off x="7955279" y="45580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7" name="object 6617"/>
            <p:cNvSpPr/>
            <p:nvPr/>
          </p:nvSpPr>
          <p:spPr>
            <a:xfrm>
              <a:off x="7938896" y="455345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8" name="object 6618"/>
            <p:cNvSpPr/>
            <p:nvPr/>
          </p:nvSpPr>
          <p:spPr>
            <a:xfrm>
              <a:off x="7927911" y="45534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9" name="object 6619"/>
            <p:cNvSpPr/>
            <p:nvPr/>
          </p:nvSpPr>
          <p:spPr>
            <a:xfrm>
              <a:off x="7920863" y="45580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0" name="object 6620"/>
            <p:cNvSpPr/>
            <p:nvPr/>
          </p:nvSpPr>
          <p:spPr>
            <a:xfrm>
              <a:off x="7916164" y="45580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1" name="object 6621"/>
            <p:cNvSpPr/>
            <p:nvPr/>
          </p:nvSpPr>
          <p:spPr>
            <a:xfrm>
              <a:off x="7905940" y="455345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2" name="object 6622"/>
            <p:cNvSpPr/>
            <p:nvPr/>
          </p:nvSpPr>
          <p:spPr>
            <a:xfrm>
              <a:off x="7899653" y="454837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3" name="object 6623"/>
            <p:cNvSpPr/>
            <p:nvPr/>
          </p:nvSpPr>
          <p:spPr>
            <a:xfrm>
              <a:off x="7963153" y="45529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4" name="object 6624"/>
            <p:cNvSpPr/>
            <p:nvPr/>
          </p:nvSpPr>
          <p:spPr>
            <a:xfrm>
              <a:off x="7952994" y="45483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5" name="object 6625"/>
            <p:cNvSpPr/>
            <p:nvPr/>
          </p:nvSpPr>
          <p:spPr>
            <a:xfrm>
              <a:off x="7942008" y="45483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6" name="object 6626"/>
            <p:cNvSpPr/>
            <p:nvPr/>
          </p:nvSpPr>
          <p:spPr>
            <a:xfrm>
              <a:off x="7931022" y="45483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7" name="object 6627"/>
            <p:cNvSpPr/>
            <p:nvPr/>
          </p:nvSpPr>
          <p:spPr>
            <a:xfrm>
              <a:off x="7924038" y="45529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8" name="object 6628"/>
            <p:cNvSpPr/>
            <p:nvPr/>
          </p:nvSpPr>
          <p:spPr>
            <a:xfrm>
              <a:off x="7913814" y="45483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9" name="object 6629"/>
            <p:cNvSpPr/>
            <p:nvPr/>
          </p:nvSpPr>
          <p:spPr>
            <a:xfrm>
              <a:off x="7902828" y="45483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0" name="object 6630"/>
            <p:cNvSpPr/>
            <p:nvPr/>
          </p:nvSpPr>
          <p:spPr>
            <a:xfrm>
              <a:off x="7994522" y="45463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1" name="object 6631"/>
            <p:cNvSpPr/>
            <p:nvPr/>
          </p:nvSpPr>
          <p:spPr>
            <a:xfrm>
              <a:off x="7988300" y="45463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2" name="object 6632"/>
            <p:cNvSpPr/>
            <p:nvPr/>
          </p:nvSpPr>
          <p:spPr>
            <a:xfrm>
              <a:off x="7978076" y="4541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3" name="object 6633"/>
            <p:cNvSpPr/>
            <p:nvPr/>
          </p:nvSpPr>
          <p:spPr>
            <a:xfrm>
              <a:off x="7960867" y="454177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4" name="object 6634"/>
            <p:cNvSpPr/>
            <p:nvPr/>
          </p:nvSpPr>
          <p:spPr>
            <a:xfrm>
              <a:off x="7955279" y="45463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5" name="object 6635"/>
            <p:cNvSpPr/>
            <p:nvPr/>
          </p:nvSpPr>
          <p:spPr>
            <a:xfrm>
              <a:off x="7938896" y="454177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6" name="object 6636"/>
            <p:cNvSpPr/>
            <p:nvPr/>
          </p:nvSpPr>
          <p:spPr>
            <a:xfrm>
              <a:off x="7927911" y="4541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7" name="object 6637"/>
            <p:cNvSpPr/>
            <p:nvPr/>
          </p:nvSpPr>
          <p:spPr>
            <a:xfrm>
              <a:off x="7920863" y="45463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8" name="object 6638"/>
            <p:cNvSpPr/>
            <p:nvPr/>
          </p:nvSpPr>
          <p:spPr>
            <a:xfrm>
              <a:off x="7916164" y="45463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9" name="object 6639"/>
            <p:cNvSpPr/>
            <p:nvPr/>
          </p:nvSpPr>
          <p:spPr>
            <a:xfrm>
              <a:off x="7905940" y="454177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0" name="object 6640"/>
            <p:cNvSpPr/>
            <p:nvPr/>
          </p:nvSpPr>
          <p:spPr>
            <a:xfrm>
              <a:off x="7899653" y="453669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3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1" name="object 6641"/>
            <p:cNvSpPr/>
            <p:nvPr/>
          </p:nvSpPr>
          <p:spPr>
            <a:xfrm>
              <a:off x="7963153" y="45412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2" name="object 6642"/>
            <p:cNvSpPr/>
            <p:nvPr/>
          </p:nvSpPr>
          <p:spPr>
            <a:xfrm>
              <a:off x="7952994" y="4536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3" name="object 6643"/>
            <p:cNvSpPr/>
            <p:nvPr/>
          </p:nvSpPr>
          <p:spPr>
            <a:xfrm>
              <a:off x="7942008" y="4536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4" name="object 6644"/>
            <p:cNvSpPr/>
            <p:nvPr/>
          </p:nvSpPr>
          <p:spPr>
            <a:xfrm>
              <a:off x="7931022" y="4536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5" name="object 6645"/>
            <p:cNvSpPr/>
            <p:nvPr/>
          </p:nvSpPr>
          <p:spPr>
            <a:xfrm>
              <a:off x="7924038" y="45412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6" name="object 6646"/>
            <p:cNvSpPr/>
            <p:nvPr/>
          </p:nvSpPr>
          <p:spPr>
            <a:xfrm>
              <a:off x="7913814" y="4536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7" name="object 6647"/>
            <p:cNvSpPr/>
            <p:nvPr/>
          </p:nvSpPr>
          <p:spPr>
            <a:xfrm>
              <a:off x="7902828" y="45366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8" name="object 6648"/>
            <p:cNvSpPr/>
            <p:nvPr/>
          </p:nvSpPr>
          <p:spPr>
            <a:xfrm>
              <a:off x="7994522" y="4534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9" name="object 6649"/>
            <p:cNvSpPr/>
            <p:nvPr/>
          </p:nvSpPr>
          <p:spPr>
            <a:xfrm>
              <a:off x="7988300" y="4534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0" name="object 6650"/>
            <p:cNvSpPr/>
            <p:nvPr/>
          </p:nvSpPr>
          <p:spPr>
            <a:xfrm>
              <a:off x="7978076" y="45300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1" name="object 6651"/>
            <p:cNvSpPr/>
            <p:nvPr/>
          </p:nvSpPr>
          <p:spPr>
            <a:xfrm>
              <a:off x="7960867" y="453009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2" name="object 6652"/>
            <p:cNvSpPr/>
            <p:nvPr/>
          </p:nvSpPr>
          <p:spPr>
            <a:xfrm>
              <a:off x="7955279" y="4534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3" name="object 6653"/>
            <p:cNvSpPr/>
            <p:nvPr/>
          </p:nvSpPr>
          <p:spPr>
            <a:xfrm>
              <a:off x="7938896" y="453009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4" name="object 6654"/>
            <p:cNvSpPr/>
            <p:nvPr/>
          </p:nvSpPr>
          <p:spPr>
            <a:xfrm>
              <a:off x="7927911" y="45300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5" name="object 6655"/>
            <p:cNvSpPr/>
            <p:nvPr/>
          </p:nvSpPr>
          <p:spPr>
            <a:xfrm>
              <a:off x="7920863" y="4534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6" name="object 6656"/>
            <p:cNvSpPr/>
            <p:nvPr/>
          </p:nvSpPr>
          <p:spPr>
            <a:xfrm>
              <a:off x="7916164" y="45346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7" name="object 6657"/>
            <p:cNvSpPr/>
            <p:nvPr/>
          </p:nvSpPr>
          <p:spPr>
            <a:xfrm>
              <a:off x="7905940" y="453009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8" name="object 6658"/>
            <p:cNvSpPr/>
            <p:nvPr/>
          </p:nvSpPr>
          <p:spPr>
            <a:xfrm>
              <a:off x="7899653" y="452335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9" name="object 6659"/>
            <p:cNvSpPr/>
            <p:nvPr/>
          </p:nvSpPr>
          <p:spPr>
            <a:xfrm>
              <a:off x="7963153" y="4527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0" name="object 6660"/>
            <p:cNvSpPr/>
            <p:nvPr/>
          </p:nvSpPr>
          <p:spPr>
            <a:xfrm>
              <a:off x="7952994" y="4523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1" name="object 6661"/>
            <p:cNvSpPr/>
            <p:nvPr/>
          </p:nvSpPr>
          <p:spPr>
            <a:xfrm>
              <a:off x="7942008" y="4523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2" name="object 6662"/>
            <p:cNvSpPr/>
            <p:nvPr/>
          </p:nvSpPr>
          <p:spPr>
            <a:xfrm>
              <a:off x="7931022" y="4523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3" name="object 6663"/>
            <p:cNvSpPr/>
            <p:nvPr/>
          </p:nvSpPr>
          <p:spPr>
            <a:xfrm>
              <a:off x="7924038" y="452793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4" name="object 6664"/>
            <p:cNvSpPr/>
            <p:nvPr/>
          </p:nvSpPr>
          <p:spPr>
            <a:xfrm>
              <a:off x="7913814" y="4523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5" name="object 6665"/>
            <p:cNvSpPr/>
            <p:nvPr/>
          </p:nvSpPr>
          <p:spPr>
            <a:xfrm>
              <a:off x="7902828" y="452335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6" name="object 6666"/>
            <p:cNvSpPr/>
            <p:nvPr/>
          </p:nvSpPr>
          <p:spPr>
            <a:xfrm>
              <a:off x="7994522" y="45228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7" name="object 6667"/>
            <p:cNvSpPr/>
            <p:nvPr/>
          </p:nvSpPr>
          <p:spPr>
            <a:xfrm>
              <a:off x="7988300" y="45228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8" name="object 6668"/>
            <p:cNvSpPr/>
            <p:nvPr/>
          </p:nvSpPr>
          <p:spPr>
            <a:xfrm>
              <a:off x="7978076" y="45182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9" name="object 6669"/>
            <p:cNvSpPr/>
            <p:nvPr/>
          </p:nvSpPr>
          <p:spPr>
            <a:xfrm>
              <a:off x="7960867" y="45182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0" name="object 6670"/>
            <p:cNvSpPr/>
            <p:nvPr/>
          </p:nvSpPr>
          <p:spPr>
            <a:xfrm>
              <a:off x="7955279" y="45228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1" name="object 6671"/>
            <p:cNvSpPr/>
            <p:nvPr/>
          </p:nvSpPr>
          <p:spPr>
            <a:xfrm>
              <a:off x="7938896" y="45182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2" name="object 6672"/>
            <p:cNvSpPr/>
            <p:nvPr/>
          </p:nvSpPr>
          <p:spPr>
            <a:xfrm>
              <a:off x="7927911" y="45182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3" name="object 6673"/>
            <p:cNvSpPr/>
            <p:nvPr/>
          </p:nvSpPr>
          <p:spPr>
            <a:xfrm>
              <a:off x="7920863" y="45228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4" name="object 6674"/>
            <p:cNvSpPr/>
            <p:nvPr/>
          </p:nvSpPr>
          <p:spPr>
            <a:xfrm>
              <a:off x="7916164" y="45228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5" name="object 6675"/>
            <p:cNvSpPr/>
            <p:nvPr/>
          </p:nvSpPr>
          <p:spPr>
            <a:xfrm>
              <a:off x="7905940" y="45182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6" name="object 6676"/>
            <p:cNvSpPr/>
            <p:nvPr/>
          </p:nvSpPr>
          <p:spPr>
            <a:xfrm>
              <a:off x="7899653" y="451167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7" name="object 6677"/>
            <p:cNvSpPr/>
            <p:nvPr/>
          </p:nvSpPr>
          <p:spPr>
            <a:xfrm>
              <a:off x="7963153" y="45162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8" name="object 6678"/>
            <p:cNvSpPr/>
            <p:nvPr/>
          </p:nvSpPr>
          <p:spPr>
            <a:xfrm>
              <a:off x="7952994" y="45116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9" name="object 6679"/>
            <p:cNvSpPr/>
            <p:nvPr/>
          </p:nvSpPr>
          <p:spPr>
            <a:xfrm>
              <a:off x="7942008" y="45116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0" name="object 6680"/>
            <p:cNvSpPr/>
            <p:nvPr/>
          </p:nvSpPr>
          <p:spPr>
            <a:xfrm>
              <a:off x="7931022" y="45116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1" name="object 6681"/>
            <p:cNvSpPr/>
            <p:nvPr/>
          </p:nvSpPr>
          <p:spPr>
            <a:xfrm>
              <a:off x="7924038" y="45162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2" name="object 6682"/>
            <p:cNvSpPr/>
            <p:nvPr/>
          </p:nvSpPr>
          <p:spPr>
            <a:xfrm>
              <a:off x="7913814" y="45116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3" name="object 6683"/>
            <p:cNvSpPr/>
            <p:nvPr/>
          </p:nvSpPr>
          <p:spPr>
            <a:xfrm>
              <a:off x="7902828" y="451167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4" name="object 6684"/>
            <p:cNvSpPr/>
            <p:nvPr/>
          </p:nvSpPr>
          <p:spPr>
            <a:xfrm>
              <a:off x="7994522" y="45111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5" name="object 6685"/>
            <p:cNvSpPr/>
            <p:nvPr/>
          </p:nvSpPr>
          <p:spPr>
            <a:xfrm>
              <a:off x="7988300" y="45111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6" name="object 6686"/>
            <p:cNvSpPr/>
            <p:nvPr/>
          </p:nvSpPr>
          <p:spPr>
            <a:xfrm>
              <a:off x="7978076" y="45065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7" name="object 6687"/>
            <p:cNvSpPr/>
            <p:nvPr/>
          </p:nvSpPr>
          <p:spPr>
            <a:xfrm>
              <a:off x="7960867" y="45065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8" name="object 6688"/>
            <p:cNvSpPr/>
            <p:nvPr/>
          </p:nvSpPr>
          <p:spPr>
            <a:xfrm>
              <a:off x="7955279" y="45111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9" name="object 6689"/>
            <p:cNvSpPr/>
            <p:nvPr/>
          </p:nvSpPr>
          <p:spPr>
            <a:xfrm>
              <a:off x="7938896" y="45065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0" name="object 6690"/>
            <p:cNvSpPr/>
            <p:nvPr/>
          </p:nvSpPr>
          <p:spPr>
            <a:xfrm>
              <a:off x="7927911" y="45065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1" name="object 6691"/>
            <p:cNvSpPr/>
            <p:nvPr/>
          </p:nvSpPr>
          <p:spPr>
            <a:xfrm>
              <a:off x="7920863" y="45111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2" name="object 6692"/>
            <p:cNvSpPr/>
            <p:nvPr/>
          </p:nvSpPr>
          <p:spPr>
            <a:xfrm>
              <a:off x="7916164" y="45111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3" name="object 6693"/>
            <p:cNvSpPr/>
            <p:nvPr/>
          </p:nvSpPr>
          <p:spPr>
            <a:xfrm>
              <a:off x="7955279" y="4676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4" name="object 6694"/>
            <p:cNvSpPr/>
            <p:nvPr/>
          </p:nvSpPr>
          <p:spPr>
            <a:xfrm>
              <a:off x="7938896" y="46722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5" name="object 6695"/>
            <p:cNvSpPr/>
            <p:nvPr/>
          </p:nvSpPr>
          <p:spPr>
            <a:xfrm>
              <a:off x="7927911" y="46722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6" name="object 6696"/>
            <p:cNvSpPr/>
            <p:nvPr/>
          </p:nvSpPr>
          <p:spPr>
            <a:xfrm>
              <a:off x="7920863" y="4676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7" name="object 6697"/>
            <p:cNvSpPr/>
            <p:nvPr/>
          </p:nvSpPr>
          <p:spPr>
            <a:xfrm>
              <a:off x="7916164" y="46767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8" name="object 6698"/>
            <p:cNvSpPr/>
            <p:nvPr/>
          </p:nvSpPr>
          <p:spPr>
            <a:xfrm>
              <a:off x="7905940" y="46722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9" name="object 6699"/>
            <p:cNvSpPr/>
            <p:nvPr/>
          </p:nvSpPr>
          <p:spPr>
            <a:xfrm>
              <a:off x="7899653" y="466712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0" name="object 6700"/>
            <p:cNvSpPr/>
            <p:nvPr/>
          </p:nvSpPr>
          <p:spPr>
            <a:xfrm>
              <a:off x="7963153" y="46716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1" name="object 6701"/>
            <p:cNvSpPr/>
            <p:nvPr/>
          </p:nvSpPr>
          <p:spPr>
            <a:xfrm>
              <a:off x="7952994" y="4667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2" name="object 6702"/>
            <p:cNvSpPr/>
            <p:nvPr/>
          </p:nvSpPr>
          <p:spPr>
            <a:xfrm>
              <a:off x="7942008" y="4667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3" name="object 6703"/>
            <p:cNvSpPr/>
            <p:nvPr/>
          </p:nvSpPr>
          <p:spPr>
            <a:xfrm>
              <a:off x="7931022" y="4667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4" name="object 6704"/>
            <p:cNvSpPr/>
            <p:nvPr/>
          </p:nvSpPr>
          <p:spPr>
            <a:xfrm>
              <a:off x="7924038" y="46716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5" name="object 6705"/>
            <p:cNvSpPr/>
            <p:nvPr/>
          </p:nvSpPr>
          <p:spPr>
            <a:xfrm>
              <a:off x="7913814" y="4667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6" name="object 6706"/>
            <p:cNvSpPr/>
            <p:nvPr/>
          </p:nvSpPr>
          <p:spPr>
            <a:xfrm>
              <a:off x="7902828" y="466712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7" name="object 6707"/>
            <p:cNvSpPr/>
            <p:nvPr/>
          </p:nvSpPr>
          <p:spPr>
            <a:xfrm>
              <a:off x="7994522" y="46650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8" name="object 6708"/>
            <p:cNvSpPr/>
            <p:nvPr/>
          </p:nvSpPr>
          <p:spPr>
            <a:xfrm>
              <a:off x="7988300" y="46650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9" name="object 6709"/>
            <p:cNvSpPr/>
            <p:nvPr/>
          </p:nvSpPr>
          <p:spPr>
            <a:xfrm>
              <a:off x="7978076" y="46605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0" name="object 6710"/>
            <p:cNvSpPr/>
            <p:nvPr/>
          </p:nvSpPr>
          <p:spPr>
            <a:xfrm>
              <a:off x="7960867" y="46605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1" name="object 6711"/>
            <p:cNvSpPr/>
            <p:nvPr/>
          </p:nvSpPr>
          <p:spPr>
            <a:xfrm>
              <a:off x="7955279" y="46650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2" name="object 6712"/>
            <p:cNvSpPr/>
            <p:nvPr/>
          </p:nvSpPr>
          <p:spPr>
            <a:xfrm>
              <a:off x="7938896" y="46605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3" name="object 6713"/>
            <p:cNvSpPr/>
            <p:nvPr/>
          </p:nvSpPr>
          <p:spPr>
            <a:xfrm>
              <a:off x="7927911" y="46605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4" name="object 6714"/>
            <p:cNvSpPr/>
            <p:nvPr/>
          </p:nvSpPr>
          <p:spPr>
            <a:xfrm>
              <a:off x="7920863" y="46650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5" name="object 6715"/>
            <p:cNvSpPr/>
            <p:nvPr/>
          </p:nvSpPr>
          <p:spPr>
            <a:xfrm>
              <a:off x="7916164" y="46650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6" name="object 6716"/>
            <p:cNvSpPr/>
            <p:nvPr/>
          </p:nvSpPr>
          <p:spPr>
            <a:xfrm>
              <a:off x="7905940" y="46605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7" name="object 6717"/>
            <p:cNvSpPr/>
            <p:nvPr/>
          </p:nvSpPr>
          <p:spPr>
            <a:xfrm>
              <a:off x="7899653" y="465543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8" name="object 6718"/>
            <p:cNvSpPr/>
            <p:nvPr/>
          </p:nvSpPr>
          <p:spPr>
            <a:xfrm>
              <a:off x="7963153" y="4660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9" name="object 6719"/>
            <p:cNvSpPr/>
            <p:nvPr/>
          </p:nvSpPr>
          <p:spPr>
            <a:xfrm>
              <a:off x="7952994" y="46554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0" name="object 6720"/>
            <p:cNvSpPr/>
            <p:nvPr/>
          </p:nvSpPr>
          <p:spPr>
            <a:xfrm>
              <a:off x="7942008" y="46554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1" name="object 6721"/>
            <p:cNvSpPr/>
            <p:nvPr/>
          </p:nvSpPr>
          <p:spPr>
            <a:xfrm>
              <a:off x="7931022" y="46554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2" name="object 6722"/>
            <p:cNvSpPr/>
            <p:nvPr/>
          </p:nvSpPr>
          <p:spPr>
            <a:xfrm>
              <a:off x="7924038" y="46600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3" name="object 6723"/>
            <p:cNvSpPr/>
            <p:nvPr/>
          </p:nvSpPr>
          <p:spPr>
            <a:xfrm>
              <a:off x="7913814" y="46554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4" name="object 6724"/>
            <p:cNvSpPr/>
            <p:nvPr/>
          </p:nvSpPr>
          <p:spPr>
            <a:xfrm>
              <a:off x="7902828" y="465543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5" name="object 6725"/>
            <p:cNvSpPr/>
            <p:nvPr/>
          </p:nvSpPr>
          <p:spPr>
            <a:xfrm>
              <a:off x="7994522" y="4653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6" name="object 6726"/>
            <p:cNvSpPr/>
            <p:nvPr/>
          </p:nvSpPr>
          <p:spPr>
            <a:xfrm>
              <a:off x="7988300" y="4653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7" name="object 6727"/>
            <p:cNvSpPr/>
            <p:nvPr/>
          </p:nvSpPr>
          <p:spPr>
            <a:xfrm>
              <a:off x="7978076" y="4648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8" name="object 6728"/>
            <p:cNvSpPr/>
            <p:nvPr/>
          </p:nvSpPr>
          <p:spPr>
            <a:xfrm>
              <a:off x="7960867" y="46487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9" name="object 6729"/>
            <p:cNvSpPr/>
            <p:nvPr/>
          </p:nvSpPr>
          <p:spPr>
            <a:xfrm>
              <a:off x="7955279" y="4653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0" name="object 6730"/>
            <p:cNvSpPr/>
            <p:nvPr/>
          </p:nvSpPr>
          <p:spPr>
            <a:xfrm>
              <a:off x="7938896" y="464870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1" name="object 6731"/>
            <p:cNvSpPr/>
            <p:nvPr/>
          </p:nvSpPr>
          <p:spPr>
            <a:xfrm>
              <a:off x="7927911" y="4648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2" name="object 6732"/>
            <p:cNvSpPr/>
            <p:nvPr/>
          </p:nvSpPr>
          <p:spPr>
            <a:xfrm>
              <a:off x="7920863" y="4653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3" name="object 6733"/>
            <p:cNvSpPr/>
            <p:nvPr/>
          </p:nvSpPr>
          <p:spPr>
            <a:xfrm>
              <a:off x="7916164" y="46532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4" name="object 6734"/>
            <p:cNvSpPr/>
            <p:nvPr/>
          </p:nvSpPr>
          <p:spPr>
            <a:xfrm>
              <a:off x="7905940" y="464870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5" name="object 6735"/>
            <p:cNvSpPr/>
            <p:nvPr/>
          </p:nvSpPr>
          <p:spPr>
            <a:xfrm>
              <a:off x="7899653" y="464375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6" name="object 6736"/>
            <p:cNvSpPr/>
            <p:nvPr/>
          </p:nvSpPr>
          <p:spPr>
            <a:xfrm>
              <a:off x="7963153" y="46483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7" name="object 6737"/>
            <p:cNvSpPr/>
            <p:nvPr/>
          </p:nvSpPr>
          <p:spPr>
            <a:xfrm>
              <a:off x="7952994" y="4643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8" name="object 6738"/>
            <p:cNvSpPr/>
            <p:nvPr/>
          </p:nvSpPr>
          <p:spPr>
            <a:xfrm>
              <a:off x="7942008" y="4643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9" name="object 6739"/>
            <p:cNvSpPr/>
            <p:nvPr/>
          </p:nvSpPr>
          <p:spPr>
            <a:xfrm>
              <a:off x="7931022" y="4643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0" name="object 6740"/>
            <p:cNvSpPr/>
            <p:nvPr/>
          </p:nvSpPr>
          <p:spPr>
            <a:xfrm>
              <a:off x="7924038" y="46483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1" name="object 6741"/>
            <p:cNvSpPr/>
            <p:nvPr/>
          </p:nvSpPr>
          <p:spPr>
            <a:xfrm>
              <a:off x="7913814" y="4643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2" name="object 6742"/>
            <p:cNvSpPr/>
            <p:nvPr/>
          </p:nvSpPr>
          <p:spPr>
            <a:xfrm>
              <a:off x="7902828" y="464375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3" name="object 6743"/>
            <p:cNvSpPr/>
            <p:nvPr/>
          </p:nvSpPr>
          <p:spPr>
            <a:xfrm>
              <a:off x="7994522" y="4641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4" name="object 6744"/>
            <p:cNvSpPr/>
            <p:nvPr/>
          </p:nvSpPr>
          <p:spPr>
            <a:xfrm>
              <a:off x="7988300" y="4641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5" name="object 6745"/>
            <p:cNvSpPr/>
            <p:nvPr/>
          </p:nvSpPr>
          <p:spPr>
            <a:xfrm>
              <a:off x="7978076" y="4637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6" name="object 6746"/>
            <p:cNvSpPr/>
            <p:nvPr/>
          </p:nvSpPr>
          <p:spPr>
            <a:xfrm>
              <a:off x="7960867" y="46370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7" name="object 6747"/>
            <p:cNvSpPr/>
            <p:nvPr/>
          </p:nvSpPr>
          <p:spPr>
            <a:xfrm>
              <a:off x="7955279" y="4641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8" name="object 6748"/>
            <p:cNvSpPr/>
            <p:nvPr/>
          </p:nvSpPr>
          <p:spPr>
            <a:xfrm>
              <a:off x="7938896" y="463702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9" name="object 6749"/>
            <p:cNvSpPr/>
            <p:nvPr/>
          </p:nvSpPr>
          <p:spPr>
            <a:xfrm>
              <a:off x="7927911" y="4637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0" name="object 6750"/>
            <p:cNvSpPr/>
            <p:nvPr/>
          </p:nvSpPr>
          <p:spPr>
            <a:xfrm>
              <a:off x="7920863" y="4641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1" name="object 6751"/>
            <p:cNvSpPr/>
            <p:nvPr/>
          </p:nvSpPr>
          <p:spPr>
            <a:xfrm>
              <a:off x="7916164" y="46415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2" name="object 6752"/>
            <p:cNvSpPr/>
            <p:nvPr/>
          </p:nvSpPr>
          <p:spPr>
            <a:xfrm>
              <a:off x="7905940" y="4637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3" name="object 6753"/>
            <p:cNvSpPr/>
            <p:nvPr/>
          </p:nvSpPr>
          <p:spPr>
            <a:xfrm>
              <a:off x="7899653" y="463207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2"/>
                  </a:moveTo>
                  <a:lnTo>
                    <a:pt x="0" y="14096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  <a:path w="97790" h="14604">
                  <a:moveTo>
                    <a:pt x="86232" y="0"/>
                  </a:moveTo>
                  <a:lnTo>
                    <a:pt x="86232" y="9143"/>
                  </a:lnTo>
                </a:path>
                <a:path w="97790" h="14604">
                  <a:moveTo>
                    <a:pt x="81534" y="0"/>
                  </a:moveTo>
                  <a:lnTo>
                    <a:pt x="81534" y="9143"/>
                  </a:lnTo>
                </a:path>
                <a:path w="97790" h="14604">
                  <a:moveTo>
                    <a:pt x="75311" y="0"/>
                  </a:moveTo>
                  <a:lnTo>
                    <a:pt x="75311" y="9143"/>
                  </a:lnTo>
                </a:path>
                <a:path w="97790" h="14604">
                  <a:moveTo>
                    <a:pt x="70611" y="0"/>
                  </a:moveTo>
                  <a:lnTo>
                    <a:pt x="70611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4" name="object 6754"/>
            <p:cNvSpPr/>
            <p:nvPr/>
          </p:nvSpPr>
          <p:spPr>
            <a:xfrm>
              <a:off x="7963153" y="46366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5" name="object 6755"/>
            <p:cNvSpPr/>
            <p:nvPr/>
          </p:nvSpPr>
          <p:spPr>
            <a:xfrm>
              <a:off x="7952994" y="46320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6" name="object 6756"/>
            <p:cNvSpPr/>
            <p:nvPr/>
          </p:nvSpPr>
          <p:spPr>
            <a:xfrm>
              <a:off x="7942008" y="46320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7" name="object 6757"/>
            <p:cNvSpPr/>
            <p:nvPr/>
          </p:nvSpPr>
          <p:spPr>
            <a:xfrm>
              <a:off x="7931022" y="46320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8" name="object 6758"/>
            <p:cNvSpPr/>
            <p:nvPr/>
          </p:nvSpPr>
          <p:spPr>
            <a:xfrm>
              <a:off x="7924038" y="46366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9" name="object 6759"/>
            <p:cNvSpPr/>
            <p:nvPr/>
          </p:nvSpPr>
          <p:spPr>
            <a:xfrm>
              <a:off x="7913814" y="46320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0" name="object 6760"/>
            <p:cNvSpPr/>
            <p:nvPr/>
          </p:nvSpPr>
          <p:spPr>
            <a:xfrm>
              <a:off x="7902828" y="46320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1" name="object 6761"/>
            <p:cNvSpPr/>
            <p:nvPr/>
          </p:nvSpPr>
          <p:spPr>
            <a:xfrm>
              <a:off x="7994522" y="4629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2" name="object 6762"/>
            <p:cNvSpPr/>
            <p:nvPr/>
          </p:nvSpPr>
          <p:spPr>
            <a:xfrm>
              <a:off x="7988300" y="4629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3" name="object 6763"/>
            <p:cNvSpPr/>
            <p:nvPr/>
          </p:nvSpPr>
          <p:spPr>
            <a:xfrm>
              <a:off x="7978076" y="4625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4" name="object 6764"/>
            <p:cNvSpPr/>
            <p:nvPr/>
          </p:nvSpPr>
          <p:spPr>
            <a:xfrm>
              <a:off x="7960867" y="46253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5" name="object 6765"/>
            <p:cNvSpPr/>
            <p:nvPr/>
          </p:nvSpPr>
          <p:spPr>
            <a:xfrm>
              <a:off x="7955279" y="4629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6" name="object 6766"/>
            <p:cNvSpPr/>
            <p:nvPr/>
          </p:nvSpPr>
          <p:spPr>
            <a:xfrm>
              <a:off x="7938896" y="46253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7" name="object 6767"/>
            <p:cNvSpPr/>
            <p:nvPr/>
          </p:nvSpPr>
          <p:spPr>
            <a:xfrm>
              <a:off x="7927911" y="4625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8" name="object 6768"/>
            <p:cNvSpPr/>
            <p:nvPr/>
          </p:nvSpPr>
          <p:spPr>
            <a:xfrm>
              <a:off x="7920863" y="4629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9" name="object 6769"/>
            <p:cNvSpPr/>
            <p:nvPr/>
          </p:nvSpPr>
          <p:spPr>
            <a:xfrm>
              <a:off x="7916164" y="46299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0" name="object 6770"/>
            <p:cNvSpPr/>
            <p:nvPr/>
          </p:nvSpPr>
          <p:spPr>
            <a:xfrm>
              <a:off x="7905940" y="4625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1" name="object 6771"/>
            <p:cNvSpPr/>
            <p:nvPr/>
          </p:nvSpPr>
          <p:spPr>
            <a:xfrm>
              <a:off x="7899653" y="4618609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2" name="object 6772"/>
            <p:cNvSpPr/>
            <p:nvPr/>
          </p:nvSpPr>
          <p:spPr>
            <a:xfrm>
              <a:off x="7963153" y="4623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3" name="object 6773"/>
            <p:cNvSpPr/>
            <p:nvPr/>
          </p:nvSpPr>
          <p:spPr>
            <a:xfrm>
              <a:off x="7952994" y="4618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4" name="object 6774"/>
            <p:cNvSpPr/>
            <p:nvPr/>
          </p:nvSpPr>
          <p:spPr>
            <a:xfrm>
              <a:off x="7942008" y="4618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5" name="object 6775"/>
            <p:cNvSpPr/>
            <p:nvPr/>
          </p:nvSpPr>
          <p:spPr>
            <a:xfrm>
              <a:off x="7931022" y="4618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6" name="object 6776"/>
            <p:cNvSpPr/>
            <p:nvPr/>
          </p:nvSpPr>
          <p:spPr>
            <a:xfrm>
              <a:off x="7924038" y="4623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7" name="object 6777"/>
            <p:cNvSpPr/>
            <p:nvPr/>
          </p:nvSpPr>
          <p:spPr>
            <a:xfrm>
              <a:off x="7913814" y="4618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8" name="object 6778"/>
            <p:cNvSpPr/>
            <p:nvPr/>
          </p:nvSpPr>
          <p:spPr>
            <a:xfrm>
              <a:off x="7902828" y="4618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9" name="object 6779"/>
            <p:cNvSpPr/>
            <p:nvPr/>
          </p:nvSpPr>
          <p:spPr>
            <a:xfrm>
              <a:off x="7994522" y="4618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0" name="object 6780"/>
            <p:cNvSpPr/>
            <p:nvPr/>
          </p:nvSpPr>
          <p:spPr>
            <a:xfrm>
              <a:off x="7988300" y="4618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1" name="object 6781"/>
            <p:cNvSpPr/>
            <p:nvPr/>
          </p:nvSpPr>
          <p:spPr>
            <a:xfrm>
              <a:off x="7978076" y="4613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2" name="object 6782"/>
            <p:cNvSpPr/>
            <p:nvPr/>
          </p:nvSpPr>
          <p:spPr>
            <a:xfrm>
              <a:off x="7960867" y="46136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3" name="object 6783"/>
            <p:cNvSpPr/>
            <p:nvPr/>
          </p:nvSpPr>
          <p:spPr>
            <a:xfrm>
              <a:off x="7955279" y="4618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4" name="object 6784"/>
            <p:cNvSpPr/>
            <p:nvPr/>
          </p:nvSpPr>
          <p:spPr>
            <a:xfrm>
              <a:off x="7938896" y="461365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5" name="object 6785"/>
            <p:cNvSpPr/>
            <p:nvPr/>
          </p:nvSpPr>
          <p:spPr>
            <a:xfrm>
              <a:off x="7927911" y="4613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6" name="object 6786"/>
            <p:cNvSpPr/>
            <p:nvPr/>
          </p:nvSpPr>
          <p:spPr>
            <a:xfrm>
              <a:off x="7920863" y="4618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7" name="object 6787"/>
            <p:cNvSpPr/>
            <p:nvPr/>
          </p:nvSpPr>
          <p:spPr>
            <a:xfrm>
              <a:off x="7916164" y="4618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8" name="object 6788"/>
            <p:cNvSpPr/>
            <p:nvPr/>
          </p:nvSpPr>
          <p:spPr>
            <a:xfrm>
              <a:off x="7905940" y="4613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9" name="object 6789"/>
            <p:cNvSpPr/>
            <p:nvPr/>
          </p:nvSpPr>
          <p:spPr>
            <a:xfrm>
              <a:off x="7899653" y="460692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0" name="object 6790"/>
            <p:cNvSpPr/>
            <p:nvPr/>
          </p:nvSpPr>
          <p:spPr>
            <a:xfrm>
              <a:off x="7963153" y="46114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1" name="object 6791"/>
            <p:cNvSpPr/>
            <p:nvPr/>
          </p:nvSpPr>
          <p:spPr>
            <a:xfrm>
              <a:off x="7952994" y="4606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2" name="object 6792"/>
            <p:cNvSpPr/>
            <p:nvPr/>
          </p:nvSpPr>
          <p:spPr>
            <a:xfrm>
              <a:off x="7942008" y="4606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3" name="object 6793"/>
            <p:cNvSpPr/>
            <p:nvPr/>
          </p:nvSpPr>
          <p:spPr>
            <a:xfrm>
              <a:off x="7931022" y="4606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4" name="object 6794"/>
            <p:cNvSpPr/>
            <p:nvPr/>
          </p:nvSpPr>
          <p:spPr>
            <a:xfrm>
              <a:off x="7924038" y="46114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5" name="object 6795"/>
            <p:cNvSpPr/>
            <p:nvPr/>
          </p:nvSpPr>
          <p:spPr>
            <a:xfrm>
              <a:off x="7913814" y="4606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6" name="object 6796"/>
            <p:cNvSpPr/>
            <p:nvPr/>
          </p:nvSpPr>
          <p:spPr>
            <a:xfrm>
              <a:off x="7902828" y="4606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7" name="object 6797"/>
            <p:cNvSpPr/>
            <p:nvPr/>
          </p:nvSpPr>
          <p:spPr>
            <a:xfrm>
              <a:off x="7994522" y="4606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8" name="object 6798"/>
            <p:cNvSpPr/>
            <p:nvPr/>
          </p:nvSpPr>
          <p:spPr>
            <a:xfrm>
              <a:off x="7988300" y="4606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9" name="object 6799"/>
            <p:cNvSpPr/>
            <p:nvPr/>
          </p:nvSpPr>
          <p:spPr>
            <a:xfrm>
              <a:off x="7978076" y="4601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0" name="object 6800"/>
            <p:cNvSpPr/>
            <p:nvPr/>
          </p:nvSpPr>
          <p:spPr>
            <a:xfrm>
              <a:off x="7960867" y="4601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1" name="object 6801"/>
            <p:cNvSpPr/>
            <p:nvPr/>
          </p:nvSpPr>
          <p:spPr>
            <a:xfrm>
              <a:off x="7955279" y="4606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2" name="object 6802"/>
            <p:cNvSpPr/>
            <p:nvPr/>
          </p:nvSpPr>
          <p:spPr>
            <a:xfrm>
              <a:off x="7938896" y="4601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3" name="object 6803"/>
            <p:cNvSpPr/>
            <p:nvPr/>
          </p:nvSpPr>
          <p:spPr>
            <a:xfrm>
              <a:off x="7927911" y="4601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4" name="object 6804"/>
            <p:cNvSpPr/>
            <p:nvPr/>
          </p:nvSpPr>
          <p:spPr>
            <a:xfrm>
              <a:off x="7920863" y="4606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5" name="object 6805"/>
            <p:cNvSpPr/>
            <p:nvPr/>
          </p:nvSpPr>
          <p:spPr>
            <a:xfrm>
              <a:off x="7916164" y="4606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6" name="object 6806"/>
            <p:cNvSpPr/>
            <p:nvPr/>
          </p:nvSpPr>
          <p:spPr>
            <a:xfrm>
              <a:off x="7905940" y="4601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7" name="object 6807"/>
            <p:cNvSpPr/>
            <p:nvPr/>
          </p:nvSpPr>
          <p:spPr>
            <a:xfrm>
              <a:off x="7899653" y="459524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  <a:path w="97790" h="15875">
                  <a:moveTo>
                    <a:pt x="86232" y="0"/>
                  </a:moveTo>
                  <a:lnTo>
                    <a:pt x="86232" y="9144"/>
                  </a:lnTo>
                </a:path>
                <a:path w="97790" h="15875">
                  <a:moveTo>
                    <a:pt x="81534" y="0"/>
                  </a:moveTo>
                  <a:lnTo>
                    <a:pt x="81534" y="9144"/>
                  </a:lnTo>
                </a:path>
                <a:path w="97790" h="15875">
                  <a:moveTo>
                    <a:pt x="75311" y="0"/>
                  </a:moveTo>
                  <a:lnTo>
                    <a:pt x="75311" y="9144"/>
                  </a:lnTo>
                </a:path>
                <a:path w="9779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8" name="object 6808"/>
            <p:cNvSpPr/>
            <p:nvPr/>
          </p:nvSpPr>
          <p:spPr>
            <a:xfrm>
              <a:off x="7963153" y="4599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9" name="object 6809"/>
            <p:cNvSpPr/>
            <p:nvPr/>
          </p:nvSpPr>
          <p:spPr>
            <a:xfrm>
              <a:off x="7952994" y="4595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0" name="object 6810"/>
            <p:cNvSpPr/>
            <p:nvPr/>
          </p:nvSpPr>
          <p:spPr>
            <a:xfrm>
              <a:off x="7942008" y="4595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1" name="object 6811"/>
            <p:cNvSpPr/>
            <p:nvPr/>
          </p:nvSpPr>
          <p:spPr>
            <a:xfrm>
              <a:off x="7931022" y="4595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2" name="object 6812"/>
            <p:cNvSpPr/>
            <p:nvPr/>
          </p:nvSpPr>
          <p:spPr>
            <a:xfrm>
              <a:off x="7924038" y="4599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3" name="object 6813"/>
            <p:cNvSpPr/>
            <p:nvPr/>
          </p:nvSpPr>
          <p:spPr>
            <a:xfrm>
              <a:off x="7913814" y="4595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4" name="object 6814"/>
            <p:cNvSpPr/>
            <p:nvPr/>
          </p:nvSpPr>
          <p:spPr>
            <a:xfrm>
              <a:off x="7902828" y="4595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5" name="object 6815"/>
            <p:cNvSpPr/>
            <p:nvPr/>
          </p:nvSpPr>
          <p:spPr>
            <a:xfrm>
              <a:off x="7994522" y="4594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6" name="object 6816"/>
            <p:cNvSpPr/>
            <p:nvPr/>
          </p:nvSpPr>
          <p:spPr>
            <a:xfrm>
              <a:off x="7988300" y="4594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7" name="object 6817"/>
            <p:cNvSpPr/>
            <p:nvPr/>
          </p:nvSpPr>
          <p:spPr>
            <a:xfrm>
              <a:off x="7978076" y="4590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8" name="object 6818"/>
            <p:cNvSpPr/>
            <p:nvPr/>
          </p:nvSpPr>
          <p:spPr>
            <a:xfrm>
              <a:off x="7960867" y="4590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9" name="object 6819"/>
            <p:cNvSpPr/>
            <p:nvPr/>
          </p:nvSpPr>
          <p:spPr>
            <a:xfrm>
              <a:off x="7955279" y="4594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0" name="object 6820"/>
            <p:cNvSpPr/>
            <p:nvPr/>
          </p:nvSpPr>
          <p:spPr>
            <a:xfrm>
              <a:off x="7938896" y="4590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1" name="object 6821"/>
            <p:cNvSpPr/>
            <p:nvPr/>
          </p:nvSpPr>
          <p:spPr>
            <a:xfrm>
              <a:off x="7977251" y="47603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2" name="object 6822"/>
            <p:cNvSpPr/>
            <p:nvPr/>
          </p:nvSpPr>
          <p:spPr>
            <a:xfrm>
              <a:off x="7960867" y="47557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3" name="object 6823"/>
            <p:cNvSpPr/>
            <p:nvPr/>
          </p:nvSpPr>
          <p:spPr>
            <a:xfrm>
              <a:off x="7955279" y="47603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4" name="object 6824"/>
            <p:cNvSpPr/>
            <p:nvPr/>
          </p:nvSpPr>
          <p:spPr>
            <a:xfrm>
              <a:off x="7938896" y="47557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5" name="object 6825"/>
            <p:cNvSpPr/>
            <p:nvPr/>
          </p:nvSpPr>
          <p:spPr>
            <a:xfrm>
              <a:off x="7927911" y="47557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6" name="object 6826"/>
            <p:cNvSpPr/>
            <p:nvPr/>
          </p:nvSpPr>
          <p:spPr>
            <a:xfrm>
              <a:off x="7920863" y="47603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7" name="object 6827"/>
            <p:cNvSpPr/>
            <p:nvPr/>
          </p:nvSpPr>
          <p:spPr>
            <a:xfrm>
              <a:off x="7916164" y="47603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8" name="object 6828"/>
            <p:cNvSpPr/>
            <p:nvPr/>
          </p:nvSpPr>
          <p:spPr>
            <a:xfrm>
              <a:off x="7905940" y="47557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9" name="object 6829"/>
            <p:cNvSpPr/>
            <p:nvPr/>
          </p:nvSpPr>
          <p:spPr>
            <a:xfrm>
              <a:off x="7899653" y="475081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4953"/>
                  </a:moveTo>
                  <a:lnTo>
                    <a:pt x="0" y="14097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0" name="object 6830"/>
            <p:cNvSpPr/>
            <p:nvPr/>
          </p:nvSpPr>
          <p:spPr>
            <a:xfrm>
              <a:off x="7963153" y="4755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1" name="object 6831"/>
            <p:cNvSpPr/>
            <p:nvPr/>
          </p:nvSpPr>
          <p:spPr>
            <a:xfrm>
              <a:off x="7952994" y="47508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2" name="object 6832"/>
            <p:cNvSpPr/>
            <p:nvPr/>
          </p:nvSpPr>
          <p:spPr>
            <a:xfrm>
              <a:off x="7942008" y="47508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3" name="object 6833"/>
            <p:cNvSpPr/>
            <p:nvPr/>
          </p:nvSpPr>
          <p:spPr>
            <a:xfrm>
              <a:off x="7931022" y="47508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4" name="object 6834"/>
            <p:cNvSpPr/>
            <p:nvPr/>
          </p:nvSpPr>
          <p:spPr>
            <a:xfrm>
              <a:off x="7924038" y="4755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5" name="object 6835"/>
            <p:cNvSpPr/>
            <p:nvPr/>
          </p:nvSpPr>
          <p:spPr>
            <a:xfrm>
              <a:off x="7913814" y="47508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6" name="object 6836"/>
            <p:cNvSpPr/>
            <p:nvPr/>
          </p:nvSpPr>
          <p:spPr>
            <a:xfrm>
              <a:off x="7902828" y="47508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7" name="object 6837"/>
            <p:cNvSpPr/>
            <p:nvPr/>
          </p:nvSpPr>
          <p:spPr>
            <a:xfrm>
              <a:off x="7994522" y="4748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8" name="object 6838"/>
            <p:cNvSpPr/>
            <p:nvPr/>
          </p:nvSpPr>
          <p:spPr>
            <a:xfrm>
              <a:off x="7988300" y="4748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9" name="object 6839"/>
            <p:cNvSpPr/>
            <p:nvPr/>
          </p:nvSpPr>
          <p:spPr>
            <a:xfrm>
              <a:off x="7978076" y="47440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0" name="object 6840"/>
            <p:cNvSpPr/>
            <p:nvPr/>
          </p:nvSpPr>
          <p:spPr>
            <a:xfrm>
              <a:off x="7960867" y="47440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1" name="object 6841"/>
            <p:cNvSpPr/>
            <p:nvPr/>
          </p:nvSpPr>
          <p:spPr>
            <a:xfrm>
              <a:off x="7955279" y="4748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2" name="object 6842"/>
            <p:cNvSpPr/>
            <p:nvPr/>
          </p:nvSpPr>
          <p:spPr>
            <a:xfrm>
              <a:off x="7938896" y="47440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3" name="object 6843"/>
            <p:cNvSpPr/>
            <p:nvPr/>
          </p:nvSpPr>
          <p:spPr>
            <a:xfrm>
              <a:off x="7927911" y="47440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4" name="object 6844"/>
            <p:cNvSpPr/>
            <p:nvPr/>
          </p:nvSpPr>
          <p:spPr>
            <a:xfrm>
              <a:off x="7920863" y="4748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5" name="object 6845"/>
            <p:cNvSpPr/>
            <p:nvPr/>
          </p:nvSpPr>
          <p:spPr>
            <a:xfrm>
              <a:off x="7916164" y="47486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6" name="object 6846"/>
            <p:cNvSpPr/>
            <p:nvPr/>
          </p:nvSpPr>
          <p:spPr>
            <a:xfrm>
              <a:off x="7905940" y="47440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7" name="object 6847"/>
            <p:cNvSpPr/>
            <p:nvPr/>
          </p:nvSpPr>
          <p:spPr>
            <a:xfrm>
              <a:off x="7899653" y="47390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  <a:path w="97790" h="14604">
                  <a:moveTo>
                    <a:pt x="86232" y="0"/>
                  </a:moveTo>
                  <a:lnTo>
                    <a:pt x="86232" y="9144"/>
                  </a:lnTo>
                </a:path>
                <a:path w="97790" h="14604">
                  <a:moveTo>
                    <a:pt x="81534" y="0"/>
                  </a:moveTo>
                  <a:lnTo>
                    <a:pt x="81534" y="9144"/>
                  </a:lnTo>
                </a:path>
                <a:path w="97790" h="14604">
                  <a:moveTo>
                    <a:pt x="75311" y="0"/>
                  </a:moveTo>
                  <a:lnTo>
                    <a:pt x="75311" y="9144"/>
                  </a:lnTo>
                </a:path>
                <a:path w="97790" h="14604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8" name="object 6848"/>
            <p:cNvSpPr/>
            <p:nvPr/>
          </p:nvSpPr>
          <p:spPr>
            <a:xfrm>
              <a:off x="7963153" y="47435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9" name="object 6849"/>
            <p:cNvSpPr/>
            <p:nvPr/>
          </p:nvSpPr>
          <p:spPr>
            <a:xfrm>
              <a:off x="7952994" y="47390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0" name="object 6850"/>
            <p:cNvSpPr/>
            <p:nvPr/>
          </p:nvSpPr>
          <p:spPr>
            <a:xfrm>
              <a:off x="7942008" y="47390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1" name="object 6851"/>
            <p:cNvSpPr/>
            <p:nvPr/>
          </p:nvSpPr>
          <p:spPr>
            <a:xfrm>
              <a:off x="7931022" y="47390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2" name="object 6852"/>
            <p:cNvSpPr/>
            <p:nvPr/>
          </p:nvSpPr>
          <p:spPr>
            <a:xfrm>
              <a:off x="7924038" y="47435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3" name="object 6853"/>
            <p:cNvSpPr/>
            <p:nvPr/>
          </p:nvSpPr>
          <p:spPr>
            <a:xfrm>
              <a:off x="7913814" y="47390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4" name="object 6854"/>
            <p:cNvSpPr/>
            <p:nvPr/>
          </p:nvSpPr>
          <p:spPr>
            <a:xfrm>
              <a:off x="7902828" y="47390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5" name="object 6855"/>
            <p:cNvSpPr/>
            <p:nvPr/>
          </p:nvSpPr>
          <p:spPr>
            <a:xfrm>
              <a:off x="7994522" y="4736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6" name="object 6856"/>
            <p:cNvSpPr/>
            <p:nvPr/>
          </p:nvSpPr>
          <p:spPr>
            <a:xfrm>
              <a:off x="7988300" y="4736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7" name="object 6857"/>
            <p:cNvSpPr/>
            <p:nvPr/>
          </p:nvSpPr>
          <p:spPr>
            <a:xfrm>
              <a:off x="7978076" y="4732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8" name="object 6858"/>
            <p:cNvSpPr/>
            <p:nvPr/>
          </p:nvSpPr>
          <p:spPr>
            <a:xfrm>
              <a:off x="7960867" y="47324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9" name="object 6859"/>
            <p:cNvSpPr/>
            <p:nvPr/>
          </p:nvSpPr>
          <p:spPr>
            <a:xfrm>
              <a:off x="7955279" y="4736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0" name="object 6860"/>
            <p:cNvSpPr/>
            <p:nvPr/>
          </p:nvSpPr>
          <p:spPr>
            <a:xfrm>
              <a:off x="7938896" y="47324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1" name="object 6861"/>
            <p:cNvSpPr/>
            <p:nvPr/>
          </p:nvSpPr>
          <p:spPr>
            <a:xfrm>
              <a:off x="7927911" y="4732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2" name="object 6862"/>
            <p:cNvSpPr/>
            <p:nvPr/>
          </p:nvSpPr>
          <p:spPr>
            <a:xfrm>
              <a:off x="7920863" y="4736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3" name="object 6863"/>
            <p:cNvSpPr/>
            <p:nvPr/>
          </p:nvSpPr>
          <p:spPr>
            <a:xfrm>
              <a:off x="7916164" y="47369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4" name="object 6864"/>
            <p:cNvSpPr/>
            <p:nvPr/>
          </p:nvSpPr>
          <p:spPr>
            <a:xfrm>
              <a:off x="7905940" y="47324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5" name="object 6865"/>
            <p:cNvSpPr/>
            <p:nvPr/>
          </p:nvSpPr>
          <p:spPr>
            <a:xfrm>
              <a:off x="7899653" y="4727702"/>
              <a:ext cx="97790" cy="13970"/>
            </a:xfrm>
            <a:custGeom>
              <a:avLst/>
              <a:gdLst/>
              <a:ahLst/>
              <a:cxnLst/>
              <a:rect l="l" t="t" r="r" b="b"/>
              <a:pathLst>
                <a:path w="97790" h="13970">
                  <a:moveTo>
                    <a:pt x="0" y="4699"/>
                  </a:moveTo>
                  <a:lnTo>
                    <a:pt x="0" y="13843"/>
                  </a:lnTo>
                </a:path>
                <a:path w="97790" h="13970">
                  <a:moveTo>
                    <a:pt x="97282" y="0"/>
                  </a:moveTo>
                  <a:lnTo>
                    <a:pt x="97282" y="9144"/>
                  </a:lnTo>
                </a:path>
                <a:path w="97790" h="13970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6" name="object 6866"/>
            <p:cNvSpPr/>
            <p:nvPr/>
          </p:nvSpPr>
          <p:spPr>
            <a:xfrm>
              <a:off x="7985125" y="47322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7" name="object 6867"/>
            <p:cNvSpPr/>
            <p:nvPr/>
          </p:nvSpPr>
          <p:spPr>
            <a:xfrm>
              <a:off x="7970265" y="47277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8" name="object 6868"/>
            <p:cNvSpPr/>
            <p:nvPr/>
          </p:nvSpPr>
          <p:spPr>
            <a:xfrm>
              <a:off x="7963153" y="47322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9" name="object 6869"/>
            <p:cNvSpPr/>
            <p:nvPr/>
          </p:nvSpPr>
          <p:spPr>
            <a:xfrm>
              <a:off x="7952994" y="47277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0" name="object 6870"/>
            <p:cNvSpPr/>
            <p:nvPr/>
          </p:nvSpPr>
          <p:spPr>
            <a:xfrm>
              <a:off x="7942008" y="47277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1" name="object 6871"/>
            <p:cNvSpPr/>
            <p:nvPr/>
          </p:nvSpPr>
          <p:spPr>
            <a:xfrm>
              <a:off x="7931022" y="47277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2" name="object 6872"/>
            <p:cNvSpPr/>
            <p:nvPr/>
          </p:nvSpPr>
          <p:spPr>
            <a:xfrm>
              <a:off x="7924038" y="47322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3" name="object 6873"/>
            <p:cNvSpPr/>
            <p:nvPr/>
          </p:nvSpPr>
          <p:spPr>
            <a:xfrm>
              <a:off x="7913814" y="47277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4" name="object 6874"/>
            <p:cNvSpPr/>
            <p:nvPr/>
          </p:nvSpPr>
          <p:spPr>
            <a:xfrm>
              <a:off x="7902828" y="47277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5" name="object 6875"/>
            <p:cNvSpPr/>
            <p:nvPr/>
          </p:nvSpPr>
          <p:spPr>
            <a:xfrm>
              <a:off x="7994522" y="47255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6" name="object 6876"/>
            <p:cNvSpPr/>
            <p:nvPr/>
          </p:nvSpPr>
          <p:spPr>
            <a:xfrm>
              <a:off x="7988300" y="47255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7" name="object 6877"/>
            <p:cNvSpPr/>
            <p:nvPr/>
          </p:nvSpPr>
          <p:spPr>
            <a:xfrm>
              <a:off x="7978076" y="47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8" name="object 6878"/>
            <p:cNvSpPr/>
            <p:nvPr/>
          </p:nvSpPr>
          <p:spPr>
            <a:xfrm>
              <a:off x="7960867" y="4720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9" name="object 6879"/>
            <p:cNvSpPr/>
            <p:nvPr/>
          </p:nvSpPr>
          <p:spPr>
            <a:xfrm>
              <a:off x="7955279" y="47255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0" name="object 6880"/>
            <p:cNvSpPr/>
            <p:nvPr/>
          </p:nvSpPr>
          <p:spPr>
            <a:xfrm>
              <a:off x="7938896" y="4720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1" name="object 6881"/>
            <p:cNvSpPr/>
            <p:nvPr/>
          </p:nvSpPr>
          <p:spPr>
            <a:xfrm>
              <a:off x="7927911" y="47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2" name="object 6882"/>
            <p:cNvSpPr/>
            <p:nvPr/>
          </p:nvSpPr>
          <p:spPr>
            <a:xfrm>
              <a:off x="7920863" y="47255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3" name="object 6883"/>
            <p:cNvSpPr/>
            <p:nvPr/>
          </p:nvSpPr>
          <p:spPr>
            <a:xfrm>
              <a:off x="7916164" y="47255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4" name="object 6884"/>
            <p:cNvSpPr/>
            <p:nvPr/>
          </p:nvSpPr>
          <p:spPr>
            <a:xfrm>
              <a:off x="7905940" y="4720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5" name="object 6885"/>
            <p:cNvSpPr/>
            <p:nvPr/>
          </p:nvSpPr>
          <p:spPr>
            <a:xfrm>
              <a:off x="7899653" y="471424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6" name="object 6886"/>
            <p:cNvSpPr/>
            <p:nvPr/>
          </p:nvSpPr>
          <p:spPr>
            <a:xfrm>
              <a:off x="7985125" y="47188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7" name="object 6887"/>
            <p:cNvSpPr/>
            <p:nvPr/>
          </p:nvSpPr>
          <p:spPr>
            <a:xfrm>
              <a:off x="7970265" y="471424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8" name="object 6888"/>
            <p:cNvSpPr/>
            <p:nvPr/>
          </p:nvSpPr>
          <p:spPr>
            <a:xfrm>
              <a:off x="7963153" y="47188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9" name="object 6889"/>
            <p:cNvSpPr/>
            <p:nvPr/>
          </p:nvSpPr>
          <p:spPr>
            <a:xfrm>
              <a:off x="7952994" y="4714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0" name="object 6890"/>
            <p:cNvSpPr/>
            <p:nvPr/>
          </p:nvSpPr>
          <p:spPr>
            <a:xfrm>
              <a:off x="7942008" y="4714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1" name="object 6891"/>
            <p:cNvSpPr/>
            <p:nvPr/>
          </p:nvSpPr>
          <p:spPr>
            <a:xfrm>
              <a:off x="7931022" y="4714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2" name="object 6892"/>
            <p:cNvSpPr/>
            <p:nvPr/>
          </p:nvSpPr>
          <p:spPr>
            <a:xfrm>
              <a:off x="7924038" y="471881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3" name="object 6893"/>
            <p:cNvSpPr/>
            <p:nvPr/>
          </p:nvSpPr>
          <p:spPr>
            <a:xfrm>
              <a:off x="7913814" y="4714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4" name="object 6894"/>
            <p:cNvSpPr/>
            <p:nvPr/>
          </p:nvSpPr>
          <p:spPr>
            <a:xfrm>
              <a:off x="7902828" y="4714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5" name="object 6895"/>
            <p:cNvSpPr/>
            <p:nvPr/>
          </p:nvSpPr>
          <p:spPr>
            <a:xfrm>
              <a:off x="7994522" y="47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6" name="object 6896"/>
            <p:cNvSpPr/>
            <p:nvPr/>
          </p:nvSpPr>
          <p:spPr>
            <a:xfrm>
              <a:off x="7988300" y="47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7" name="object 6897"/>
            <p:cNvSpPr/>
            <p:nvPr/>
          </p:nvSpPr>
          <p:spPr>
            <a:xfrm>
              <a:off x="7978076" y="47092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8" name="object 6898"/>
            <p:cNvSpPr/>
            <p:nvPr/>
          </p:nvSpPr>
          <p:spPr>
            <a:xfrm>
              <a:off x="7960867" y="470928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9" name="object 6899"/>
            <p:cNvSpPr/>
            <p:nvPr/>
          </p:nvSpPr>
          <p:spPr>
            <a:xfrm>
              <a:off x="7955279" y="47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0" name="object 6900"/>
            <p:cNvSpPr/>
            <p:nvPr/>
          </p:nvSpPr>
          <p:spPr>
            <a:xfrm>
              <a:off x="7938896" y="470928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1" name="object 6901"/>
            <p:cNvSpPr/>
            <p:nvPr/>
          </p:nvSpPr>
          <p:spPr>
            <a:xfrm>
              <a:off x="7927911" y="47092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2" name="object 6902"/>
            <p:cNvSpPr/>
            <p:nvPr/>
          </p:nvSpPr>
          <p:spPr>
            <a:xfrm>
              <a:off x="7920863" y="47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3" name="object 6903"/>
            <p:cNvSpPr/>
            <p:nvPr/>
          </p:nvSpPr>
          <p:spPr>
            <a:xfrm>
              <a:off x="7916164" y="4713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4" name="object 6904"/>
            <p:cNvSpPr/>
            <p:nvPr/>
          </p:nvSpPr>
          <p:spPr>
            <a:xfrm>
              <a:off x="7905940" y="470928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5" name="object 6905"/>
            <p:cNvSpPr/>
            <p:nvPr/>
          </p:nvSpPr>
          <p:spPr>
            <a:xfrm>
              <a:off x="7899653" y="470268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6" name="object 6906"/>
            <p:cNvSpPr/>
            <p:nvPr/>
          </p:nvSpPr>
          <p:spPr>
            <a:xfrm>
              <a:off x="7985125" y="47072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7" name="object 6907"/>
            <p:cNvSpPr/>
            <p:nvPr/>
          </p:nvSpPr>
          <p:spPr>
            <a:xfrm>
              <a:off x="7970265" y="470268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8" name="object 6908"/>
            <p:cNvSpPr/>
            <p:nvPr/>
          </p:nvSpPr>
          <p:spPr>
            <a:xfrm>
              <a:off x="7963153" y="47072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9" name="object 6909"/>
            <p:cNvSpPr/>
            <p:nvPr/>
          </p:nvSpPr>
          <p:spPr>
            <a:xfrm>
              <a:off x="7952994" y="47026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0" name="object 6910"/>
            <p:cNvSpPr/>
            <p:nvPr/>
          </p:nvSpPr>
          <p:spPr>
            <a:xfrm>
              <a:off x="7942008" y="47026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1" name="object 6911"/>
            <p:cNvSpPr/>
            <p:nvPr/>
          </p:nvSpPr>
          <p:spPr>
            <a:xfrm>
              <a:off x="7931022" y="47026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2" name="object 6912"/>
            <p:cNvSpPr/>
            <p:nvPr/>
          </p:nvSpPr>
          <p:spPr>
            <a:xfrm>
              <a:off x="7924038" y="47072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3" name="object 6913"/>
            <p:cNvSpPr/>
            <p:nvPr/>
          </p:nvSpPr>
          <p:spPr>
            <a:xfrm>
              <a:off x="7913814" y="47026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4" name="object 6914"/>
            <p:cNvSpPr/>
            <p:nvPr/>
          </p:nvSpPr>
          <p:spPr>
            <a:xfrm>
              <a:off x="7902828" y="47026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5" name="object 6915"/>
            <p:cNvSpPr/>
            <p:nvPr/>
          </p:nvSpPr>
          <p:spPr>
            <a:xfrm>
              <a:off x="7994522" y="47021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6" name="object 6916"/>
            <p:cNvSpPr/>
            <p:nvPr/>
          </p:nvSpPr>
          <p:spPr>
            <a:xfrm>
              <a:off x="7988300" y="47021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7" name="object 6917"/>
            <p:cNvSpPr/>
            <p:nvPr/>
          </p:nvSpPr>
          <p:spPr>
            <a:xfrm>
              <a:off x="7978076" y="46976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8" name="object 6918"/>
            <p:cNvSpPr/>
            <p:nvPr/>
          </p:nvSpPr>
          <p:spPr>
            <a:xfrm>
              <a:off x="7960867" y="46976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9" name="object 6919"/>
            <p:cNvSpPr/>
            <p:nvPr/>
          </p:nvSpPr>
          <p:spPr>
            <a:xfrm>
              <a:off x="7955279" y="47021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0" name="object 6920"/>
            <p:cNvSpPr/>
            <p:nvPr/>
          </p:nvSpPr>
          <p:spPr>
            <a:xfrm>
              <a:off x="7938896" y="46976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1" name="object 6921"/>
            <p:cNvSpPr/>
            <p:nvPr/>
          </p:nvSpPr>
          <p:spPr>
            <a:xfrm>
              <a:off x="7927911" y="46976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2" name="object 6922"/>
            <p:cNvSpPr/>
            <p:nvPr/>
          </p:nvSpPr>
          <p:spPr>
            <a:xfrm>
              <a:off x="7920863" y="47021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3" name="object 6923"/>
            <p:cNvSpPr/>
            <p:nvPr/>
          </p:nvSpPr>
          <p:spPr>
            <a:xfrm>
              <a:off x="7916164" y="47021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4" name="object 6924"/>
            <p:cNvSpPr/>
            <p:nvPr/>
          </p:nvSpPr>
          <p:spPr>
            <a:xfrm>
              <a:off x="7905940" y="46976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5" name="object 6925"/>
            <p:cNvSpPr/>
            <p:nvPr/>
          </p:nvSpPr>
          <p:spPr>
            <a:xfrm>
              <a:off x="7899653" y="469099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3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6" name="object 6926"/>
            <p:cNvSpPr/>
            <p:nvPr/>
          </p:nvSpPr>
          <p:spPr>
            <a:xfrm>
              <a:off x="7985125" y="46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7" name="object 6927"/>
            <p:cNvSpPr/>
            <p:nvPr/>
          </p:nvSpPr>
          <p:spPr>
            <a:xfrm>
              <a:off x="7970265" y="469099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8" name="object 6928"/>
            <p:cNvSpPr/>
            <p:nvPr/>
          </p:nvSpPr>
          <p:spPr>
            <a:xfrm>
              <a:off x="7963153" y="46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9" name="object 6929"/>
            <p:cNvSpPr/>
            <p:nvPr/>
          </p:nvSpPr>
          <p:spPr>
            <a:xfrm>
              <a:off x="7952994" y="46909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0" name="object 6930"/>
            <p:cNvSpPr/>
            <p:nvPr/>
          </p:nvSpPr>
          <p:spPr>
            <a:xfrm>
              <a:off x="7942008" y="46909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1" name="object 6931"/>
            <p:cNvSpPr/>
            <p:nvPr/>
          </p:nvSpPr>
          <p:spPr>
            <a:xfrm>
              <a:off x="7931022" y="46909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2" name="object 6932"/>
            <p:cNvSpPr/>
            <p:nvPr/>
          </p:nvSpPr>
          <p:spPr>
            <a:xfrm>
              <a:off x="7924038" y="46955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3" name="object 6933"/>
            <p:cNvSpPr/>
            <p:nvPr/>
          </p:nvSpPr>
          <p:spPr>
            <a:xfrm>
              <a:off x="7913814" y="46909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4" name="object 6934"/>
            <p:cNvSpPr/>
            <p:nvPr/>
          </p:nvSpPr>
          <p:spPr>
            <a:xfrm>
              <a:off x="7902828" y="469099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5" name="object 6935"/>
            <p:cNvSpPr/>
            <p:nvPr/>
          </p:nvSpPr>
          <p:spPr>
            <a:xfrm>
              <a:off x="7994522" y="46904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6" name="object 6936"/>
            <p:cNvSpPr/>
            <p:nvPr/>
          </p:nvSpPr>
          <p:spPr>
            <a:xfrm>
              <a:off x="7988300" y="46904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7" name="object 6937"/>
            <p:cNvSpPr/>
            <p:nvPr/>
          </p:nvSpPr>
          <p:spPr>
            <a:xfrm>
              <a:off x="7978076" y="46859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8" name="object 6938"/>
            <p:cNvSpPr/>
            <p:nvPr/>
          </p:nvSpPr>
          <p:spPr>
            <a:xfrm>
              <a:off x="7960867" y="46859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9" name="object 6939"/>
            <p:cNvSpPr/>
            <p:nvPr/>
          </p:nvSpPr>
          <p:spPr>
            <a:xfrm>
              <a:off x="7955279" y="46904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0" name="object 6940"/>
            <p:cNvSpPr/>
            <p:nvPr/>
          </p:nvSpPr>
          <p:spPr>
            <a:xfrm>
              <a:off x="7938896" y="468591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1" name="object 6941"/>
            <p:cNvSpPr/>
            <p:nvPr/>
          </p:nvSpPr>
          <p:spPr>
            <a:xfrm>
              <a:off x="7927911" y="46859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2" name="object 6942"/>
            <p:cNvSpPr/>
            <p:nvPr/>
          </p:nvSpPr>
          <p:spPr>
            <a:xfrm>
              <a:off x="7920863" y="46904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3" name="object 6943"/>
            <p:cNvSpPr/>
            <p:nvPr/>
          </p:nvSpPr>
          <p:spPr>
            <a:xfrm>
              <a:off x="7916164" y="46904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4" name="object 6944"/>
            <p:cNvSpPr/>
            <p:nvPr/>
          </p:nvSpPr>
          <p:spPr>
            <a:xfrm>
              <a:off x="7905940" y="46859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5" name="object 6945"/>
            <p:cNvSpPr/>
            <p:nvPr/>
          </p:nvSpPr>
          <p:spPr>
            <a:xfrm>
              <a:off x="7899653" y="467931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604"/>
                  </a:moveTo>
                  <a:lnTo>
                    <a:pt x="0" y="15748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6" name="object 6946"/>
            <p:cNvSpPr/>
            <p:nvPr/>
          </p:nvSpPr>
          <p:spPr>
            <a:xfrm>
              <a:off x="7985125" y="46838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7" name="object 6947"/>
            <p:cNvSpPr/>
            <p:nvPr/>
          </p:nvSpPr>
          <p:spPr>
            <a:xfrm>
              <a:off x="7970265" y="467931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8" name="object 6948"/>
            <p:cNvSpPr/>
            <p:nvPr/>
          </p:nvSpPr>
          <p:spPr>
            <a:xfrm>
              <a:off x="7963153" y="46838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9" name="object 6949"/>
            <p:cNvSpPr/>
            <p:nvPr/>
          </p:nvSpPr>
          <p:spPr>
            <a:xfrm>
              <a:off x="7952994" y="46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0" name="object 6950"/>
            <p:cNvSpPr/>
            <p:nvPr/>
          </p:nvSpPr>
          <p:spPr>
            <a:xfrm>
              <a:off x="7942008" y="46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1" name="object 6951"/>
            <p:cNvSpPr/>
            <p:nvPr/>
          </p:nvSpPr>
          <p:spPr>
            <a:xfrm>
              <a:off x="7931022" y="46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2" name="object 6952"/>
            <p:cNvSpPr/>
            <p:nvPr/>
          </p:nvSpPr>
          <p:spPr>
            <a:xfrm>
              <a:off x="7924038" y="46838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3" name="object 6953"/>
            <p:cNvSpPr/>
            <p:nvPr/>
          </p:nvSpPr>
          <p:spPr>
            <a:xfrm>
              <a:off x="7913814" y="46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4" name="object 6954"/>
            <p:cNvSpPr/>
            <p:nvPr/>
          </p:nvSpPr>
          <p:spPr>
            <a:xfrm>
              <a:off x="7902828" y="46793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5" name="object 6955"/>
            <p:cNvSpPr/>
            <p:nvPr/>
          </p:nvSpPr>
          <p:spPr>
            <a:xfrm>
              <a:off x="7994522" y="46771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6" name="object 6956"/>
            <p:cNvSpPr/>
            <p:nvPr/>
          </p:nvSpPr>
          <p:spPr>
            <a:xfrm>
              <a:off x="7988300" y="46771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7" name="object 6957"/>
            <p:cNvSpPr/>
            <p:nvPr/>
          </p:nvSpPr>
          <p:spPr>
            <a:xfrm>
              <a:off x="7978076" y="46725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8" name="object 6958"/>
            <p:cNvSpPr/>
            <p:nvPr/>
          </p:nvSpPr>
          <p:spPr>
            <a:xfrm>
              <a:off x="7902828" y="4672584"/>
              <a:ext cx="69215" cy="182880"/>
            </a:xfrm>
            <a:custGeom>
              <a:avLst/>
              <a:gdLst/>
              <a:ahLst/>
              <a:cxnLst/>
              <a:rect l="l" t="t" r="r" b="b"/>
              <a:pathLst>
                <a:path w="69215" h="182879">
                  <a:moveTo>
                    <a:pt x="68961" y="0"/>
                  </a:moveTo>
                  <a:lnTo>
                    <a:pt x="68961" y="9144"/>
                  </a:lnTo>
                </a:path>
                <a:path w="69215" h="182879">
                  <a:moveTo>
                    <a:pt x="64261" y="0"/>
                  </a:moveTo>
                  <a:lnTo>
                    <a:pt x="64261" y="9144"/>
                  </a:lnTo>
                </a:path>
                <a:path w="69215" h="182879">
                  <a:moveTo>
                    <a:pt x="58038" y="0"/>
                  </a:moveTo>
                  <a:lnTo>
                    <a:pt x="58038" y="9144"/>
                  </a:lnTo>
                </a:path>
                <a:path w="69215" h="182879">
                  <a:moveTo>
                    <a:pt x="0" y="173482"/>
                  </a:moveTo>
                  <a:lnTo>
                    <a:pt x="0" y="182626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9" name="object 6959"/>
            <p:cNvSpPr/>
            <p:nvPr/>
          </p:nvSpPr>
          <p:spPr>
            <a:xfrm>
              <a:off x="7994522" y="48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0" name="object 6960"/>
            <p:cNvSpPr/>
            <p:nvPr/>
          </p:nvSpPr>
          <p:spPr>
            <a:xfrm>
              <a:off x="7988300" y="48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1" name="object 6961"/>
            <p:cNvSpPr/>
            <p:nvPr/>
          </p:nvSpPr>
          <p:spPr>
            <a:xfrm>
              <a:off x="7978076" y="483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2" name="object 6962"/>
            <p:cNvSpPr/>
            <p:nvPr/>
          </p:nvSpPr>
          <p:spPr>
            <a:xfrm>
              <a:off x="7960867" y="48394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3" name="object 6963"/>
            <p:cNvSpPr/>
            <p:nvPr/>
          </p:nvSpPr>
          <p:spPr>
            <a:xfrm>
              <a:off x="7955279" y="48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4" name="object 6964"/>
            <p:cNvSpPr/>
            <p:nvPr/>
          </p:nvSpPr>
          <p:spPr>
            <a:xfrm>
              <a:off x="7938896" y="483946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5" name="object 6965"/>
            <p:cNvSpPr/>
            <p:nvPr/>
          </p:nvSpPr>
          <p:spPr>
            <a:xfrm>
              <a:off x="7927911" y="483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6" name="object 6966"/>
            <p:cNvSpPr/>
            <p:nvPr/>
          </p:nvSpPr>
          <p:spPr>
            <a:xfrm>
              <a:off x="7920863" y="48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7" name="object 6967"/>
            <p:cNvSpPr/>
            <p:nvPr/>
          </p:nvSpPr>
          <p:spPr>
            <a:xfrm>
              <a:off x="7916164" y="48440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8" name="object 6968"/>
            <p:cNvSpPr/>
            <p:nvPr/>
          </p:nvSpPr>
          <p:spPr>
            <a:xfrm>
              <a:off x="7905940" y="483946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9" name="object 6969"/>
            <p:cNvSpPr/>
            <p:nvPr/>
          </p:nvSpPr>
          <p:spPr>
            <a:xfrm>
              <a:off x="7899653" y="483438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0" name="object 6970"/>
            <p:cNvSpPr/>
            <p:nvPr/>
          </p:nvSpPr>
          <p:spPr>
            <a:xfrm>
              <a:off x="7985125" y="4838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1" name="object 6971"/>
            <p:cNvSpPr/>
            <p:nvPr/>
          </p:nvSpPr>
          <p:spPr>
            <a:xfrm>
              <a:off x="7970265" y="483438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2" name="object 6972"/>
            <p:cNvSpPr/>
            <p:nvPr/>
          </p:nvSpPr>
          <p:spPr>
            <a:xfrm>
              <a:off x="7963153" y="4838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3" name="object 6973"/>
            <p:cNvSpPr/>
            <p:nvPr/>
          </p:nvSpPr>
          <p:spPr>
            <a:xfrm>
              <a:off x="7952994" y="4834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4" name="object 6974"/>
            <p:cNvSpPr/>
            <p:nvPr/>
          </p:nvSpPr>
          <p:spPr>
            <a:xfrm>
              <a:off x="7942008" y="4834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5" name="object 6975"/>
            <p:cNvSpPr/>
            <p:nvPr/>
          </p:nvSpPr>
          <p:spPr>
            <a:xfrm>
              <a:off x="7931022" y="4834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6" name="object 6976"/>
            <p:cNvSpPr/>
            <p:nvPr/>
          </p:nvSpPr>
          <p:spPr>
            <a:xfrm>
              <a:off x="7924038" y="483895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7" name="object 6977"/>
            <p:cNvSpPr/>
            <p:nvPr/>
          </p:nvSpPr>
          <p:spPr>
            <a:xfrm>
              <a:off x="7913814" y="4834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8" name="object 6978"/>
            <p:cNvSpPr/>
            <p:nvPr/>
          </p:nvSpPr>
          <p:spPr>
            <a:xfrm>
              <a:off x="7902828" y="483438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9" name="object 6979"/>
            <p:cNvSpPr/>
            <p:nvPr/>
          </p:nvSpPr>
          <p:spPr>
            <a:xfrm>
              <a:off x="7994522" y="483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0" name="object 6980"/>
            <p:cNvSpPr/>
            <p:nvPr/>
          </p:nvSpPr>
          <p:spPr>
            <a:xfrm>
              <a:off x="7988300" y="483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1" name="object 6981"/>
            <p:cNvSpPr/>
            <p:nvPr/>
          </p:nvSpPr>
          <p:spPr>
            <a:xfrm>
              <a:off x="7978076" y="48277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2" name="object 6982"/>
            <p:cNvSpPr/>
            <p:nvPr/>
          </p:nvSpPr>
          <p:spPr>
            <a:xfrm>
              <a:off x="7960867" y="482777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3" name="object 6983"/>
            <p:cNvSpPr/>
            <p:nvPr/>
          </p:nvSpPr>
          <p:spPr>
            <a:xfrm>
              <a:off x="7955279" y="483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4" name="object 6984"/>
            <p:cNvSpPr/>
            <p:nvPr/>
          </p:nvSpPr>
          <p:spPr>
            <a:xfrm>
              <a:off x="7938896" y="482777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5" name="object 6985"/>
            <p:cNvSpPr/>
            <p:nvPr/>
          </p:nvSpPr>
          <p:spPr>
            <a:xfrm>
              <a:off x="7927911" y="48277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6" name="object 6986"/>
            <p:cNvSpPr/>
            <p:nvPr/>
          </p:nvSpPr>
          <p:spPr>
            <a:xfrm>
              <a:off x="7920863" y="483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7" name="object 6987"/>
            <p:cNvSpPr/>
            <p:nvPr/>
          </p:nvSpPr>
          <p:spPr>
            <a:xfrm>
              <a:off x="7916164" y="48323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8" name="object 6988"/>
            <p:cNvSpPr/>
            <p:nvPr/>
          </p:nvSpPr>
          <p:spPr>
            <a:xfrm>
              <a:off x="7905940" y="48277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9" name="object 6989"/>
            <p:cNvSpPr/>
            <p:nvPr/>
          </p:nvSpPr>
          <p:spPr>
            <a:xfrm>
              <a:off x="7899653" y="482269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0" name="object 6990"/>
            <p:cNvSpPr/>
            <p:nvPr/>
          </p:nvSpPr>
          <p:spPr>
            <a:xfrm>
              <a:off x="7985125" y="4827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1" name="object 6991"/>
            <p:cNvSpPr/>
            <p:nvPr/>
          </p:nvSpPr>
          <p:spPr>
            <a:xfrm>
              <a:off x="7970265" y="482269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2" name="object 6992"/>
            <p:cNvSpPr/>
            <p:nvPr/>
          </p:nvSpPr>
          <p:spPr>
            <a:xfrm>
              <a:off x="7963153" y="4827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3" name="object 6993"/>
            <p:cNvSpPr/>
            <p:nvPr/>
          </p:nvSpPr>
          <p:spPr>
            <a:xfrm>
              <a:off x="7952994" y="4822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4" name="object 6994"/>
            <p:cNvSpPr/>
            <p:nvPr/>
          </p:nvSpPr>
          <p:spPr>
            <a:xfrm>
              <a:off x="7942008" y="4822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5" name="object 6995"/>
            <p:cNvSpPr/>
            <p:nvPr/>
          </p:nvSpPr>
          <p:spPr>
            <a:xfrm>
              <a:off x="7931022" y="4822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6" name="object 6996"/>
            <p:cNvSpPr/>
            <p:nvPr/>
          </p:nvSpPr>
          <p:spPr>
            <a:xfrm>
              <a:off x="7924038" y="48272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7" name="object 6997"/>
            <p:cNvSpPr/>
            <p:nvPr/>
          </p:nvSpPr>
          <p:spPr>
            <a:xfrm>
              <a:off x="7913814" y="4822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8" name="object 6998"/>
            <p:cNvSpPr/>
            <p:nvPr/>
          </p:nvSpPr>
          <p:spPr>
            <a:xfrm>
              <a:off x="7902828" y="482269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9" name="object 6999"/>
            <p:cNvSpPr/>
            <p:nvPr/>
          </p:nvSpPr>
          <p:spPr>
            <a:xfrm>
              <a:off x="7994522" y="4820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0" name="object 7000"/>
            <p:cNvSpPr/>
            <p:nvPr/>
          </p:nvSpPr>
          <p:spPr>
            <a:xfrm>
              <a:off x="7988300" y="4820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1" name="object 7001"/>
            <p:cNvSpPr/>
            <p:nvPr/>
          </p:nvSpPr>
          <p:spPr>
            <a:xfrm>
              <a:off x="7978076" y="481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2" name="object 7002"/>
            <p:cNvSpPr/>
            <p:nvPr/>
          </p:nvSpPr>
          <p:spPr>
            <a:xfrm>
              <a:off x="7960867" y="4816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3" name="object 7003"/>
            <p:cNvSpPr/>
            <p:nvPr/>
          </p:nvSpPr>
          <p:spPr>
            <a:xfrm>
              <a:off x="7955279" y="4820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4" name="object 7004"/>
            <p:cNvSpPr/>
            <p:nvPr/>
          </p:nvSpPr>
          <p:spPr>
            <a:xfrm>
              <a:off x="7938896" y="481609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5" name="object 7005"/>
            <p:cNvSpPr/>
            <p:nvPr/>
          </p:nvSpPr>
          <p:spPr>
            <a:xfrm>
              <a:off x="7927911" y="481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6" name="object 7006"/>
            <p:cNvSpPr/>
            <p:nvPr/>
          </p:nvSpPr>
          <p:spPr>
            <a:xfrm>
              <a:off x="7920863" y="4820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7" name="object 7007"/>
            <p:cNvSpPr/>
            <p:nvPr/>
          </p:nvSpPr>
          <p:spPr>
            <a:xfrm>
              <a:off x="7916164" y="48206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8" name="object 7008"/>
            <p:cNvSpPr/>
            <p:nvPr/>
          </p:nvSpPr>
          <p:spPr>
            <a:xfrm>
              <a:off x="7905940" y="481609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9" name="object 7009"/>
            <p:cNvSpPr/>
            <p:nvPr/>
          </p:nvSpPr>
          <p:spPr>
            <a:xfrm>
              <a:off x="7899653" y="4809363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0" name="object 7010"/>
            <p:cNvSpPr/>
            <p:nvPr/>
          </p:nvSpPr>
          <p:spPr>
            <a:xfrm>
              <a:off x="7985125" y="4813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1" name="object 7011"/>
            <p:cNvSpPr/>
            <p:nvPr/>
          </p:nvSpPr>
          <p:spPr>
            <a:xfrm>
              <a:off x="7970265" y="480936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2" name="object 7012"/>
            <p:cNvSpPr/>
            <p:nvPr/>
          </p:nvSpPr>
          <p:spPr>
            <a:xfrm>
              <a:off x="7963153" y="4813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3" name="object 7013"/>
            <p:cNvSpPr/>
            <p:nvPr/>
          </p:nvSpPr>
          <p:spPr>
            <a:xfrm>
              <a:off x="7952994" y="4809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4" name="object 7014"/>
            <p:cNvSpPr/>
            <p:nvPr/>
          </p:nvSpPr>
          <p:spPr>
            <a:xfrm>
              <a:off x="7942008" y="4809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5" name="object 7015"/>
            <p:cNvSpPr/>
            <p:nvPr/>
          </p:nvSpPr>
          <p:spPr>
            <a:xfrm>
              <a:off x="7931022" y="4809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6" name="object 7016"/>
            <p:cNvSpPr/>
            <p:nvPr/>
          </p:nvSpPr>
          <p:spPr>
            <a:xfrm>
              <a:off x="7924038" y="48139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7" name="object 7017"/>
            <p:cNvSpPr/>
            <p:nvPr/>
          </p:nvSpPr>
          <p:spPr>
            <a:xfrm>
              <a:off x="7913814" y="4809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8" name="object 7018"/>
            <p:cNvSpPr/>
            <p:nvPr/>
          </p:nvSpPr>
          <p:spPr>
            <a:xfrm>
              <a:off x="7902828" y="48093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9" name="object 7019"/>
            <p:cNvSpPr/>
            <p:nvPr/>
          </p:nvSpPr>
          <p:spPr>
            <a:xfrm>
              <a:off x="7994522" y="4808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0" name="object 7020"/>
            <p:cNvSpPr/>
            <p:nvPr/>
          </p:nvSpPr>
          <p:spPr>
            <a:xfrm>
              <a:off x="7988300" y="4808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1" name="object 7021"/>
            <p:cNvSpPr/>
            <p:nvPr/>
          </p:nvSpPr>
          <p:spPr>
            <a:xfrm>
              <a:off x="7978076" y="4804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2" name="object 7022"/>
            <p:cNvSpPr/>
            <p:nvPr/>
          </p:nvSpPr>
          <p:spPr>
            <a:xfrm>
              <a:off x="7960867" y="4804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3" name="object 7023"/>
            <p:cNvSpPr/>
            <p:nvPr/>
          </p:nvSpPr>
          <p:spPr>
            <a:xfrm>
              <a:off x="7955279" y="4808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4" name="object 7024"/>
            <p:cNvSpPr/>
            <p:nvPr/>
          </p:nvSpPr>
          <p:spPr>
            <a:xfrm>
              <a:off x="7938896" y="480440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5" name="object 7025"/>
            <p:cNvSpPr/>
            <p:nvPr/>
          </p:nvSpPr>
          <p:spPr>
            <a:xfrm>
              <a:off x="7927911" y="4804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6" name="object 7026"/>
            <p:cNvSpPr/>
            <p:nvPr/>
          </p:nvSpPr>
          <p:spPr>
            <a:xfrm>
              <a:off x="7920863" y="4808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7" name="object 7027"/>
            <p:cNvSpPr/>
            <p:nvPr/>
          </p:nvSpPr>
          <p:spPr>
            <a:xfrm>
              <a:off x="7916164" y="48089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8" name="object 7028"/>
            <p:cNvSpPr/>
            <p:nvPr/>
          </p:nvSpPr>
          <p:spPr>
            <a:xfrm>
              <a:off x="7905940" y="48044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9" name="object 7029"/>
            <p:cNvSpPr/>
            <p:nvPr/>
          </p:nvSpPr>
          <p:spPr>
            <a:xfrm>
              <a:off x="7899653" y="4797678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0" name="object 7030"/>
            <p:cNvSpPr/>
            <p:nvPr/>
          </p:nvSpPr>
          <p:spPr>
            <a:xfrm>
              <a:off x="7985125" y="4802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1" name="object 7031"/>
            <p:cNvSpPr/>
            <p:nvPr/>
          </p:nvSpPr>
          <p:spPr>
            <a:xfrm>
              <a:off x="7970265" y="479767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2" name="object 7032"/>
            <p:cNvSpPr/>
            <p:nvPr/>
          </p:nvSpPr>
          <p:spPr>
            <a:xfrm>
              <a:off x="7963153" y="4802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3" name="object 7033"/>
            <p:cNvSpPr/>
            <p:nvPr/>
          </p:nvSpPr>
          <p:spPr>
            <a:xfrm>
              <a:off x="7952994" y="4797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4" name="object 7034"/>
            <p:cNvSpPr/>
            <p:nvPr/>
          </p:nvSpPr>
          <p:spPr>
            <a:xfrm>
              <a:off x="7942008" y="4797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5" name="object 7035"/>
            <p:cNvSpPr/>
            <p:nvPr/>
          </p:nvSpPr>
          <p:spPr>
            <a:xfrm>
              <a:off x="7931022" y="4797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6" name="object 7036"/>
            <p:cNvSpPr/>
            <p:nvPr/>
          </p:nvSpPr>
          <p:spPr>
            <a:xfrm>
              <a:off x="7924038" y="48022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7" name="object 7037"/>
            <p:cNvSpPr/>
            <p:nvPr/>
          </p:nvSpPr>
          <p:spPr>
            <a:xfrm>
              <a:off x="7913814" y="4797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8" name="object 7038"/>
            <p:cNvSpPr/>
            <p:nvPr/>
          </p:nvSpPr>
          <p:spPr>
            <a:xfrm>
              <a:off x="7902828" y="479767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9" name="object 7039"/>
            <p:cNvSpPr/>
            <p:nvPr/>
          </p:nvSpPr>
          <p:spPr>
            <a:xfrm>
              <a:off x="7994522" y="4797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0" name="object 7040"/>
            <p:cNvSpPr/>
            <p:nvPr/>
          </p:nvSpPr>
          <p:spPr>
            <a:xfrm>
              <a:off x="7988300" y="4797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1" name="object 7041"/>
            <p:cNvSpPr/>
            <p:nvPr/>
          </p:nvSpPr>
          <p:spPr>
            <a:xfrm>
              <a:off x="7978076" y="47927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2" name="object 7042"/>
            <p:cNvSpPr/>
            <p:nvPr/>
          </p:nvSpPr>
          <p:spPr>
            <a:xfrm>
              <a:off x="7960867" y="479272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3" name="object 7043"/>
            <p:cNvSpPr/>
            <p:nvPr/>
          </p:nvSpPr>
          <p:spPr>
            <a:xfrm>
              <a:off x="7955279" y="4797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4" name="object 7044"/>
            <p:cNvSpPr/>
            <p:nvPr/>
          </p:nvSpPr>
          <p:spPr>
            <a:xfrm>
              <a:off x="7938896" y="479272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5" name="object 7045"/>
            <p:cNvSpPr/>
            <p:nvPr/>
          </p:nvSpPr>
          <p:spPr>
            <a:xfrm>
              <a:off x="7927911" y="47927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6" name="object 7046"/>
            <p:cNvSpPr/>
            <p:nvPr/>
          </p:nvSpPr>
          <p:spPr>
            <a:xfrm>
              <a:off x="7920863" y="4797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7" name="object 7047"/>
            <p:cNvSpPr/>
            <p:nvPr/>
          </p:nvSpPr>
          <p:spPr>
            <a:xfrm>
              <a:off x="7916164" y="47972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8" name="object 7048"/>
            <p:cNvSpPr/>
            <p:nvPr/>
          </p:nvSpPr>
          <p:spPr>
            <a:xfrm>
              <a:off x="7905940" y="479272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9" name="object 7049"/>
            <p:cNvSpPr/>
            <p:nvPr/>
          </p:nvSpPr>
          <p:spPr>
            <a:xfrm>
              <a:off x="7899653" y="478599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0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3"/>
                  </a:lnTo>
                </a:path>
                <a:path w="97790" h="15875">
                  <a:moveTo>
                    <a:pt x="92582" y="0"/>
                  </a:moveTo>
                  <a:lnTo>
                    <a:pt x="925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0" name="object 7050"/>
            <p:cNvSpPr/>
            <p:nvPr/>
          </p:nvSpPr>
          <p:spPr>
            <a:xfrm>
              <a:off x="7985125" y="47905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1" name="object 7051"/>
            <p:cNvSpPr/>
            <p:nvPr/>
          </p:nvSpPr>
          <p:spPr>
            <a:xfrm>
              <a:off x="7970265" y="47859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2" name="object 7052"/>
            <p:cNvSpPr/>
            <p:nvPr/>
          </p:nvSpPr>
          <p:spPr>
            <a:xfrm>
              <a:off x="7963153" y="47905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3" name="object 7053"/>
            <p:cNvSpPr/>
            <p:nvPr/>
          </p:nvSpPr>
          <p:spPr>
            <a:xfrm>
              <a:off x="7952994" y="47859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4" name="object 7054"/>
            <p:cNvSpPr/>
            <p:nvPr/>
          </p:nvSpPr>
          <p:spPr>
            <a:xfrm>
              <a:off x="7942008" y="47859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5" name="object 7055"/>
            <p:cNvSpPr/>
            <p:nvPr/>
          </p:nvSpPr>
          <p:spPr>
            <a:xfrm>
              <a:off x="7931022" y="47859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6" name="object 7056"/>
            <p:cNvSpPr/>
            <p:nvPr/>
          </p:nvSpPr>
          <p:spPr>
            <a:xfrm>
              <a:off x="7924038" y="47905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7" name="object 7057"/>
            <p:cNvSpPr/>
            <p:nvPr/>
          </p:nvSpPr>
          <p:spPr>
            <a:xfrm>
              <a:off x="7913814" y="47859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8" name="object 7058"/>
            <p:cNvSpPr/>
            <p:nvPr/>
          </p:nvSpPr>
          <p:spPr>
            <a:xfrm>
              <a:off x="7902828" y="478599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9" name="object 7059"/>
            <p:cNvSpPr/>
            <p:nvPr/>
          </p:nvSpPr>
          <p:spPr>
            <a:xfrm>
              <a:off x="7994522" y="47856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0" name="object 7060"/>
            <p:cNvSpPr/>
            <p:nvPr/>
          </p:nvSpPr>
          <p:spPr>
            <a:xfrm>
              <a:off x="7988300" y="47856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1" name="object 7061"/>
            <p:cNvSpPr/>
            <p:nvPr/>
          </p:nvSpPr>
          <p:spPr>
            <a:xfrm>
              <a:off x="7978076" y="47810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2" name="object 7062"/>
            <p:cNvSpPr/>
            <p:nvPr/>
          </p:nvSpPr>
          <p:spPr>
            <a:xfrm>
              <a:off x="7960867" y="47810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3" name="object 7063"/>
            <p:cNvSpPr/>
            <p:nvPr/>
          </p:nvSpPr>
          <p:spPr>
            <a:xfrm>
              <a:off x="7955279" y="47856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4" name="object 7064"/>
            <p:cNvSpPr/>
            <p:nvPr/>
          </p:nvSpPr>
          <p:spPr>
            <a:xfrm>
              <a:off x="7938896" y="478104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5" name="object 7065"/>
            <p:cNvSpPr/>
            <p:nvPr/>
          </p:nvSpPr>
          <p:spPr>
            <a:xfrm>
              <a:off x="7927911" y="47810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6" name="object 7066"/>
            <p:cNvSpPr/>
            <p:nvPr/>
          </p:nvSpPr>
          <p:spPr>
            <a:xfrm>
              <a:off x="7920863" y="47856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7" name="object 7067"/>
            <p:cNvSpPr/>
            <p:nvPr/>
          </p:nvSpPr>
          <p:spPr>
            <a:xfrm>
              <a:off x="7916164" y="478561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8" name="object 7068"/>
            <p:cNvSpPr/>
            <p:nvPr/>
          </p:nvSpPr>
          <p:spPr>
            <a:xfrm>
              <a:off x="7905940" y="478104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9" name="object 7069"/>
            <p:cNvSpPr/>
            <p:nvPr/>
          </p:nvSpPr>
          <p:spPr>
            <a:xfrm>
              <a:off x="7899653" y="4774310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0" name="object 7070"/>
            <p:cNvSpPr/>
            <p:nvPr/>
          </p:nvSpPr>
          <p:spPr>
            <a:xfrm>
              <a:off x="7985125" y="4778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1" name="object 7071"/>
            <p:cNvSpPr/>
            <p:nvPr/>
          </p:nvSpPr>
          <p:spPr>
            <a:xfrm>
              <a:off x="7970265" y="477431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2" name="object 7072"/>
            <p:cNvSpPr/>
            <p:nvPr/>
          </p:nvSpPr>
          <p:spPr>
            <a:xfrm>
              <a:off x="7963153" y="4778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3" name="object 7073"/>
            <p:cNvSpPr/>
            <p:nvPr/>
          </p:nvSpPr>
          <p:spPr>
            <a:xfrm>
              <a:off x="7952994" y="47743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4" name="object 7074"/>
            <p:cNvSpPr/>
            <p:nvPr/>
          </p:nvSpPr>
          <p:spPr>
            <a:xfrm>
              <a:off x="7942008" y="47743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5" name="object 7075"/>
            <p:cNvSpPr/>
            <p:nvPr/>
          </p:nvSpPr>
          <p:spPr>
            <a:xfrm>
              <a:off x="7931022" y="47743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6" name="object 7076"/>
            <p:cNvSpPr/>
            <p:nvPr/>
          </p:nvSpPr>
          <p:spPr>
            <a:xfrm>
              <a:off x="7924038" y="47788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7" name="object 7077"/>
            <p:cNvSpPr/>
            <p:nvPr/>
          </p:nvSpPr>
          <p:spPr>
            <a:xfrm>
              <a:off x="7913814" y="47743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8" name="object 7078"/>
            <p:cNvSpPr/>
            <p:nvPr/>
          </p:nvSpPr>
          <p:spPr>
            <a:xfrm>
              <a:off x="7902828" y="477431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9" name="object 7079"/>
            <p:cNvSpPr/>
            <p:nvPr/>
          </p:nvSpPr>
          <p:spPr>
            <a:xfrm>
              <a:off x="7994522" y="47722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0" name="object 7080"/>
            <p:cNvSpPr/>
            <p:nvPr/>
          </p:nvSpPr>
          <p:spPr>
            <a:xfrm>
              <a:off x="7988300" y="47722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1" name="object 7081"/>
            <p:cNvSpPr/>
            <p:nvPr/>
          </p:nvSpPr>
          <p:spPr>
            <a:xfrm>
              <a:off x="7978076" y="47677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2" name="object 7082"/>
            <p:cNvSpPr/>
            <p:nvPr/>
          </p:nvSpPr>
          <p:spPr>
            <a:xfrm>
              <a:off x="7960867" y="476770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3" name="object 7083"/>
            <p:cNvSpPr/>
            <p:nvPr/>
          </p:nvSpPr>
          <p:spPr>
            <a:xfrm>
              <a:off x="7955279" y="47722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4" name="object 7084"/>
            <p:cNvSpPr/>
            <p:nvPr/>
          </p:nvSpPr>
          <p:spPr>
            <a:xfrm>
              <a:off x="7938896" y="476770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5" name="object 7085"/>
            <p:cNvSpPr/>
            <p:nvPr/>
          </p:nvSpPr>
          <p:spPr>
            <a:xfrm>
              <a:off x="7927911" y="47677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6" name="object 7086"/>
            <p:cNvSpPr/>
            <p:nvPr/>
          </p:nvSpPr>
          <p:spPr>
            <a:xfrm>
              <a:off x="7920863" y="47722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7" name="object 7087"/>
            <p:cNvSpPr/>
            <p:nvPr/>
          </p:nvSpPr>
          <p:spPr>
            <a:xfrm>
              <a:off x="7916164" y="477227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8" name="object 7088"/>
            <p:cNvSpPr/>
            <p:nvPr/>
          </p:nvSpPr>
          <p:spPr>
            <a:xfrm>
              <a:off x="7905940" y="476770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9" name="object 7089"/>
            <p:cNvSpPr/>
            <p:nvPr/>
          </p:nvSpPr>
          <p:spPr>
            <a:xfrm>
              <a:off x="7899653" y="4762627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0" name="object 7090"/>
            <p:cNvSpPr/>
            <p:nvPr/>
          </p:nvSpPr>
          <p:spPr>
            <a:xfrm>
              <a:off x="7985125" y="4767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1" name="object 7091"/>
            <p:cNvSpPr/>
            <p:nvPr/>
          </p:nvSpPr>
          <p:spPr>
            <a:xfrm>
              <a:off x="7970265" y="476262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2" name="object 7092"/>
            <p:cNvSpPr/>
            <p:nvPr/>
          </p:nvSpPr>
          <p:spPr>
            <a:xfrm>
              <a:off x="7963153" y="4767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3" name="object 7093"/>
            <p:cNvSpPr/>
            <p:nvPr/>
          </p:nvSpPr>
          <p:spPr>
            <a:xfrm>
              <a:off x="7952994" y="47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4" name="object 7094"/>
            <p:cNvSpPr/>
            <p:nvPr/>
          </p:nvSpPr>
          <p:spPr>
            <a:xfrm>
              <a:off x="7942008" y="47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5" name="object 7095"/>
            <p:cNvSpPr/>
            <p:nvPr/>
          </p:nvSpPr>
          <p:spPr>
            <a:xfrm>
              <a:off x="7931022" y="47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6" name="object 7096"/>
            <p:cNvSpPr/>
            <p:nvPr/>
          </p:nvSpPr>
          <p:spPr>
            <a:xfrm>
              <a:off x="7924038" y="47671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7" name="object 7097"/>
            <p:cNvSpPr/>
            <p:nvPr/>
          </p:nvSpPr>
          <p:spPr>
            <a:xfrm>
              <a:off x="7913814" y="47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8" name="object 7098"/>
            <p:cNvSpPr/>
            <p:nvPr/>
          </p:nvSpPr>
          <p:spPr>
            <a:xfrm>
              <a:off x="7902828" y="476262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9" name="object 7099"/>
            <p:cNvSpPr/>
            <p:nvPr/>
          </p:nvSpPr>
          <p:spPr>
            <a:xfrm>
              <a:off x="7994522" y="4760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0" name="object 7100"/>
            <p:cNvSpPr/>
            <p:nvPr/>
          </p:nvSpPr>
          <p:spPr>
            <a:xfrm>
              <a:off x="7988300" y="4760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1" name="object 7101"/>
            <p:cNvSpPr/>
            <p:nvPr/>
          </p:nvSpPr>
          <p:spPr>
            <a:xfrm>
              <a:off x="7981950" y="47605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2" name="object 7102"/>
            <p:cNvSpPr/>
            <p:nvPr/>
          </p:nvSpPr>
          <p:spPr>
            <a:xfrm>
              <a:off x="7924038" y="49340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3" name="object 7103"/>
            <p:cNvSpPr/>
            <p:nvPr/>
          </p:nvSpPr>
          <p:spPr>
            <a:xfrm>
              <a:off x="7913814" y="49295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4" name="object 7104"/>
            <p:cNvSpPr/>
            <p:nvPr/>
          </p:nvSpPr>
          <p:spPr>
            <a:xfrm>
              <a:off x="7902828" y="49295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5" name="object 7105"/>
            <p:cNvSpPr/>
            <p:nvPr/>
          </p:nvSpPr>
          <p:spPr>
            <a:xfrm>
              <a:off x="7994522" y="4927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6" name="object 7106"/>
            <p:cNvSpPr/>
            <p:nvPr/>
          </p:nvSpPr>
          <p:spPr>
            <a:xfrm>
              <a:off x="7988300" y="4927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7" name="object 7107"/>
            <p:cNvSpPr/>
            <p:nvPr/>
          </p:nvSpPr>
          <p:spPr>
            <a:xfrm>
              <a:off x="7978076" y="4922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8" name="object 7108"/>
            <p:cNvSpPr/>
            <p:nvPr/>
          </p:nvSpPr>
          <p:spPr>
            <a:xfrm>
              <a:off x="7960867" y="49229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9" name="object 7109"/>
            <p:cNvSpPr/>
            <p:nvPr/>
          </p:nvSpPr>
          <p:spPr>
            <a:xfrm>
              <a:off x="7955279" y="4927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0" name="object 7110"/>
            <p:cNvSpPr/>
            <p:nvPr/>
          </p:nvSpPr>
          <p:spPr>
            <a:xfrm>
              <a:off x="7938896" y="492290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1" name="object 7111"/>
            <p:cNvSpPr/>
            <p:nvPr/>
          </p:nvSpPr>
          <p:spPr>
            <a:xfrm>
              <a:off x="7927911" y="4922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2" name="object 7112"/>
            <p:cNvSpPr/>
            <p:nvPr/>
          </p:nvSpPr>
          <p:spPr>
            <a:xfrm>
              <a:off x="7920863" y="4927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3" name="object 7113"/>
            <p:cNvSpPr/>
            <p:nvPr/>
          </p:nvSpPr>
          <p:spPr>
            <a:xfrm>
              <a:off x="7916164" y="4927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4" name="object 7114"/>
            <p:cNvSpPr/>
            <p:nvPr/>
          </p:nvSpPr>
          <p:spPr>
            <a:xfrm>
              <a:off x="7905940" y="4922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5" name="object 7115"/>
            <p:cNvSpPr/>
            <p:nvPr/>
          </p:nvSpPr>
          <p:spPr>
            <a:xfrm>
              <a:off x="7899653" y="4917821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6" name="object 7116"/>
            <p:cNvSpPr/>
            <p:nvPr/>
          </p:nvSpPr>
          <p:spPr>
            <a:xfrm>
              <a:off x="7985125" y="49223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7" name="object 7117"/>
            <p:cNvSpPr/>
            <p:nvPr/>
          </p:nvSpPr>
          <p:spPr>
            <a:xfrm>
              <a:off x="7970265" y="491782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8" name="object 7118"/>
            <p:cNvSpPr/>
            <p:nvPr/>
          </p:nvSpPr>
          <p:spPr>
            <a:xfrm>
              <a:off x="7963153" y="49223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9" name="object 7119"/>
            <p:cNvSpPr/>
            <p:nvPr/>
          </p:nvSpPr>
          <p:spPr>
            <a:xfrm>
              <a:off x="7952994" y="49178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0" name="object 7120"/>
            <p:cNvSpPr/>
            <p:nvPr/>
          </p:nvSpPr>
          <p:spPr>
            <a:xfrm>
              <a:off x="7942008" y="49178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1" name="object 7121"/>
            <p:cNvSpPr/>
            <p:nvPr/>
          </p:nvSpPr>
          <p:spPr>
            <a:xfrm>
              <a:off x="7931022" y="49178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2" name="object 7122"/>
            <p:cNvSpPr/>
            <p:nvPr/>
          </p:nvSpPr>
          <p:spPr>
            <a:xfrm>
              <a:off x="7924038" y="492239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3" name="object 7123"/>
            <p:cNvSpPr/>
            <p:nvPr/>
          </p:nvSpPr>
          <p:spPr>
            <a:xfrm>
              <a:off x="7913814" y="49178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4" name="object 7124"/>
            <p:cNvSpPr/>
            <p:nvPr/>
          </p:nvSpPr>
          <p:spPr>
            <a:xfrm>
              <a:off x="7902828" y="491782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5" name="object 7125"/>
            <p:cNvSpPr/>
            <p:nvPr/>
          </p:nvSpPr>
          <p:spPr>
            <a:xfrm>
              <a:off x="7994522" y="49157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6" name="object 7126"/>
            <p:cNvSpPr/>
            <p:nvPr/>
          </p:nvSpPr>
          <p:spPr>
            <a:xfrm>
              <a:off x="7988300" y="49157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7" name="object 7127"/>
            <p:cNvSpPr/>
            <p:nvPr/>
          </p:nvSpPr>
          <p:spPr>
            <a:xfrm>
              <a:off x="7978076" y="49112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8" name="object 7128"/>
            <p:cNvSpPr/>
            <p:nvPr/>
          </p:nvSpPr>
          <p:spPr>
            <a:xfrm>
              <a:off x="7960867" y="49112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9" name="object 7129"/>
            <p:cNvSpPr/>
            <p:nvPr/>
          </p:nvSpPr>
          <p:spPr>
            <a:xfrm>
              <a:off x="7955279" y="49157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0" name="object 7130"/>
            <p:cNvSpPr/>
            <p:nvPr/>
          </p:nvSpPr>
          <p:spPr>
            <a:xfrm>
              <a:off x="7938896" y="491121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1" name="object 7131"/>
            <p:cNvSpPr/>
            <p:nvPr/>
          </p:nvSpPr>
          <p:spPr>
            <a:xfrm>
              <a:off x="7927911" y="49112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2" name="object 7132"/>
            <p:cNvSpPr/>
            <p:nvPr/>
          </p:nvSpPr>
          <p:spPr>
            <a:xfrm>
              <a:off x="7920863" y="49157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3" name="object 7133"/>
            <p:cNvSpPr/>
            <p:nvPr/>
          </p:nvSpPr>
          <p:spPr>
            <a:xfrm>
              <a:off x="7916164" y="49157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4" name="object 7134"/>
            <p:cNvSpPr/>
            <p:nvPr/>
          </p:nvSpPr>
          <p:spPr>
            <a:xfrm>
              <a:off x="7905940" y="491121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5" name="object 7135"/>
            <p:cNvSpPr/>
            <p:nvPr/>
          </p:nvSpPr>
          <p:spPr>
            <a:xfrm>
              <a:off x="7899653" y="4904485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6" name="object 7136"/>
            <p:cNvSpPr/>
            <p:nvPr/>
          </p:nvSpPr>
          <p:spPr>
            <a:xfrm>
              <a:off x="7985125" y="49090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7" name="object 7137"/>
            <p:cNvSpPr/>
            <p:nvPr/>
          </p:nvSpPr>
          <p:spPr>
            <a:xfrm>
              <a:off x="7970265" y="490448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8" name="object 7138"/>
            <p:cNvSpPr/>
            <p:nvPr/>
          </p:nvSpPr>
          <p:spPr>
            <a:xfrm>
              <a:off x="7963153" y="49090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9" name="object 7139"/>
            <p:cNvSpPr/>
            <p:nvPr/>
          </p:nvSpPr>
          <p:spPr>
            <a:xfrm>
              <a:off x="7952994" y="49044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0" name="object 7140"/>
            <p:cNvSpPr/>
            <p:nvPr/>
          </p:nvSpPr>
          <p:spPr>
            <a:xfrm>
              <a:off x="7942008" y="49044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1" name="object 7141"/>
            <p:cNvSpPr/>
            <p:nvPr/>
          </p:nvSpPr>
          <p:spPr>
            <a:xfrm>
              <a:off x="7931022" y="49044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2" name="object 7142"/>
            <p:cNvSpPr/>
            <p:nvPr/>
          </p:nvSpPr>
          <p:spPr>
            <a:xfrm>
              <a:off x="7924038" y="49090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3" name="object 7143"/>
            <p:cNvSpPr/>
            <p:nvPr/>
          </p:nvSpPr>
          <p:spPr>
            <a:xfrm>
              <a:off x="7913814" y="49044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4" name="object 7144"/>
            <p:cNvSpPr/>
            <p:nvPr/>
          </p:nvSpPr>
          <p:spPr>
            <a:xfrm>
              <a:off x="7902828" y="490448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5" name="object 7145"/>
            <p:cNvSpPr/>
            <p:nvPr/>
          </p:nvSpPr>
          <p:spPr>
            <a:xfrm>
              <a:off x="7994522" y="49041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6" name="object 7146"/>
            <p:cNvSpPr/>
            <p:nvPr/>
          </p:nvSpPr>
          <p:spPr>
            <a:xfrm>
              <a:off x="7988300" y="49041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7" name="object 7147"/>
            <p:cNvSpPr/>
            <p:nvPr/>
          </p:nvSpPr>
          <p:spPr>
            <a:xfrm>
              <a:off x="7978076" y="48995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8" name="object 7148"/>
            <p:cNvSpPr/>
            <p:nvPr/>
          </p:nvSpPr>
          <p:spPr>
            <a:xfrm>
              <a:off x="7960867" y="48995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9" name="object 7149"/>
            <p:cNvSpPr/>
            <p:nvPr/>
          </p:nvSpPr>
          <p:spPr>
            <a:xfrm>
              <a:off x="7955279" y="49041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0" name="object 7150"/>
            <p:cNvSpPr/>
            <p:nvPr/>
          </p:nvSpPr>
          <p:spPr>
            <a:xfrm>
              <a:off x="7938896" y="489953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1" name="object 7151"/>
            <p:cNvSpPr/>
            <p:nvPr/>
          </p:nvSpPr>
          <p:spPr>
            <a:xfrm>
              <a:off x="7927911" y="48995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2" name="object 7152"/>
            <p:cNvSpPr/>
            <p:nvPr/>
          </p:nvSpPr>
          <p:spPr>
            <a:xfrm>
              <a:off x="7920863" y="49041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3" name="object 7153"/>
            <p:cNvSpPr/>
            <p:nvPr/>
          </p:nvSpPr>
          <p:spPr>
            <a:xfrm>
              <a:off x="7916164" y="49041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4" name="object 7154"/>
            <p:cNvSpPr/>
            <p:nvPr/>
          </p:nvSpPr>
          <p:spPr>
            <a:xfrm>
              <a:off x="7905940" y="489953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5" name="object 7155"/>
            <p:cNvSpPr/>
            <p:nvPr/>
          </p:nvSpPr>
          <p:spPr>
            <a:xfrm>
              <a:off x="7899653" y="4892802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6" name="object 7156"/>
            <p:cNvSpPr/>
            <p:nvPr/>
          </p:nvSpPr>
          <p:spPr>
            <a:xfrm>
              <a:off x="7985125" y="489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7" name="object 7157"/>
            <p:cNvSpPr/>
            <p:nvPr/>
          </p:nvSpPr>
          <p:spPr>
            <a:xfrm>
              <a:off x="7970265" y="48928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8" name="object 7158"/>
            <p:cNvSpPr/>
            <p:nvPr/>
          </p:nvSpPr>
          <p:spPr>
            <a:xfrm>
              <a:off x="7963153" y="489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9" name="object 7159"/>
            <p:cNvSpPr/>
            <p:nvPr/>
          </p:nvSpPr>
          <p:spPr>
            <a:xfrm>
              <a:off x="7952994" y="48928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0" name="object 7160"/>
            <p:cNvSpPr/>
            <p:nvPr/>
          </p:nvSpPr>
          <p:spPr>
            <a:xfrm>
              <a:off x="7942008" y="48928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1" name="object 7161"/>
            <p:cNvSpPr/>
            <p:nvPr/>
          </p:nvSpPr>
          <p:spPr>
            <a:xfrm>
              <a:off x="7931022" y="48928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2" name="object 7162"/>
            <p:cNvSpPr/>
            <p:nvPr/>
          </p:nvSpPr>
          <p:spPr>
            <a:xfrm>
              <a:off x="7924038" y="489737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3" name="object 7163"/>
            <p:cNvSpPr/>
            <p:nvPr/>
          </p:nvSpPr>
          <p:spPr>
            <a:xfrm>
              <a:off x="7913814" y="48928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4" name="object 7164"/>
            <p:cNvSpPr/>
            <p:nvPr/>
          </p:nvSpPr>
          <p:spPr>
            <a:xfrm>
              <a:off x="7902828" y="48928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5" name="object 7165"/>
            <p:cNvSpPr/>
            <p:nvPr/>
          </p:nvSpPr>
          <p:spPr>
            <a:xfrm>
              <a:off x="7994522" y="48924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6" name="object 7166"/>
            <p:cNvSpPr/>
            <p:nvPr/>
          </p:nvSpPr>
          <p:spPr>
            <a:xfrm>
              <a:off x="7988300" y="48924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7" name="object 7167"/>
            <p:cNvSpPr/>
            <p:nvPr/>
          </p:nvSpPr>
          <p:spPr>
            <a:xfrm>
              <a:off x="7978076" y="4887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8" name="object 7168"/>
            <p:cNvSpPr/>
            <p:nvPr/>
          </p:nvSpPr>
          <p:spPr>
            <a:xfrm>
              <a:off x="7960867" y="48878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9" name="object 7169"/>
            <p:cNvSpPr/>
            <p:nvPr/>
          </p:nvSpPr>
          <p:spPr>
            <a:xfrm>
              <a:off x="7955279" y="48924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0" name="object 7170"/>
            <p:cNvSpPr/>
            <p:nvPr/>
          </p:nvSpPr>
          <p:spPr>
            <a:xfrm>
              <a:off x="7938896" y="488784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1" name="object 7171"/>
            <p:cNvSpPr/>
            <p:nvPr/>
          </p:nvSpPr>
          <p:spPr>
            <a:xfrm>
              <a:off x="7927911" y="4887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2" name="object 7172"/>
            <p:cNvSpPr/>
            <p:nvPr/>
          </p:nvSpPr>
          <p:spPr>
            <a:xfrm>
              <a:off x="7920863" y="48924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3" name="object 7173"/>
            <p:cNvSpPr/>
            <p:nvPr/>
          </p:nvSpPr>
          <p:spPr>
            <a:xfrm>
              <a:off x="7916164" y="48924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4" name="object 7174"/>
            <p:cNvSpPr/>
            <p:nvPr/>
          </p:nvSpPr>
          <p:spPr>
            <a:xfrm>
              <a:off x="7905940" y="488784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5" name="object 7175"/>
            <p:cNvSpPr/>
            <p:nvPr/>
          </p:nvSpPr>
          <p:spPr>
            <a:xfrm>
              <a:off x="7899653" y="4881117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6" name="object 7176"/>
            <p:cNvSpPr/>
            <p:nvPr/>
          </p:nvSpPr>
          <p:spPr>
            <a:xfrm>
              <a:off x="7985125" y="48856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7" name="object 7177"/>
            <p:cNvSpPr/>
            <p:nvPr/>
          </p:nvSpPr>
          <p:spPr>
            <a:xfrm>
              <a:off x="7970265" y="488111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8" name="object 7178"/>
            <p:cNvSpPr/>
            <p:nvPr/>
          </p:nvSpPr>
          <p:spPr>
            <a:xfrm>
              <a:off x="7963153" y="48856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9" name="object 7179"/>
            <p:cNvSpPr/>
            <p:nvPr/>
          </p:nvSpPr>
          <p:spPr>
            <a:xfrm>
              <a:off x="7952994" y="488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0" name="object 7180"/>
            <p:cNvSpPr/>
            <p:nvPr/>
          </p:nvSpPr>
          <p:spPr>
            <a:xfrm>
              <a:off x="7942008" y="488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1" name="object 7181"/>
            <p:cNvSpPr/>
            <p:nvPr/>
          </p:nvSpPr>
          <p:spPr>
            <a:xfrm>
              <a:off x="7931022" y="488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2" name="object 7182"/>
            <p:cNvSpPr/>
            <p:nvPr/>
          </p:nvSpPr>
          <p:spPr>
            <a:xfrm>
              <a:off x="7924038" y="48856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3" name="object 7183"/>
            <p:cNvSpPr/>
            <p:nvPr/>
          </p:nvSpPr>
          <p:spPr>
            <a:xfrm>
              <a:off x="7913814" y="488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4" name="object 7184"/>
            <p:cNvSpPr/>
            <p:nvPr/>
          </p:nvSpPr>
          <p:spPr>
            <a:xfrm>
              <a:off x="7902828" y="488111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5" name="object 7185"/>
            <p:cNvSpPr/>
            <p:nvPr/>
          </p:nvSpPr>
          <p:spPr>
            <a:xfrm>
              <a:off x="7994522" y="4880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6" name="object 7186"/>
            <p:cNvSpPr/>
            <p:nvPr/>
          </p:nvSpPr>
          <p:spPr>
            <a:xfrm>
              <a:off x="7988300" y="4880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7" name="object 7187"/>
            <p:cNvSpPr/>
            <p:nvPr/>
          </p:nvSpPr>
          <p:spPr>
            <a:xfrm>
              <a:off x="7978076" y="48761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8" name="object 7188"/>
            <p:cNvSpPr/>
            <p:nvPr/>
          </p:nvSpPr>
          <p:spPr>
            <a:xfrm>
              <a:off x="7960867" y="48761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9" name="object 7189"/>
            <p:cNvSpPr/>
            <p:nvPr/>
          </p:nvSpPr>
          <p:spPr>
            <a:xfrm>
              <a:off x="7955279" y="4880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0" name="object 7190"/>
            <p:cNvSpPr/>
            <p:nvPr/>
          </p:nvSpPr>
          <p:spPr>
            <a:xfrm>
              <a:off x="7938896" y="48761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1" name="object 7191"/>
            <p:cNvSpPr/>
            <p:nvPr/>
          </p:nvSpPr>
          <p:spPr>
            <a:xfrm>
              <a:off x="7927911" y="48761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2" name="object 7192"/>
            <p:cNvSpPr/>
            <p:nvPr/>
          </p:nvSpPr>
          <p:spPr>
            <a:xfrm>
              <a:off x="7920863" y="4880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3" name="object 7193"/>
            <p:cNvSpPr/>
            <p:nvPr/>
          </p:nvSpPr>
          <p:spPr>
            <a:xfrm>
              <a:off x="7916164" y="48807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4" name="object 7194"/>
            <p:cNvSpPr/>
            <p:nvPr/>
          </p:nvSpPr>
          <p:spPr>
            <a:xfrm>
              <a:off x="7905940" y="48761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5" name="object 7195"/>
            <p:cNvSpPr/>
            <p:nvPr/>
          </p:nvSpPr>
          <p:spPr>
            <a:xfrm>
              <a:off x="7899653" y="4869434"/>
              <a:ext cx="97790" cy="15875"/>
            </a:xfrm>
            <a:custGeom>
              <a:avLst/>
              <a:gdLst/>
              <a:ahLst/>
              <a:cxnLst/>
              <a:rect l="l" t="t" r="r" b="b"/>
              <a:pathLst>
                <a:path w="97790" h="15875">
                  <a:moveTo>
                    <a:pt x="0" y="6731"/>
                  </a:moveTo>
                  <a:lnTo>
                    <a:pt x="0" y="15875"/>
                  </a:lnTo>
                </a:path>
                <a:path w="97790" h="15875">
                  <a:moveTo>
                    <a:pt x="97282" y="0"/>
                  </a:moveTo>
                  <a:lnTo>
                    <a:pt x="97282" y="9144"/>
                  </a:lnTo>
                </a:path>
                <a:path w="97790" h="15875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6" name="object 7196"/>
            <p:cNvSpPr/>
            <p:nvPr/>
          </p:nvSpPr>
          <p:spPr>
            <a:xfrm>
              <a:off x="7985125" y="487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7" name="object 7197"/>
            <p:cNvSpPr/>
            <p:nvPr/>
          </p:nvSpPr>
          <p:spPr>
            <a:xfrm>
              <a:off x="7970265" y="48694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8" name="object 7198"/>
            <p:cNvSpPr/>
            <p:nvPr/>
          </p:nvSpPr>
          <p:spPr>
            <a:xfrm>
              <a:off x="7963153" y="487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9" name="object 7199"/>
            <p:cNvSpPr/>
            <p:nvPr/>
          </p:nvSpPr>
          <p:spPr>
            <a:xfrm>
              <a:off x="7952994" y="48694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0" name="object 7200"/>
            <p:cNvSpPr/>
            <p:nvPr/>
          </p:nvSpPr>
          <p:spPr>
            <a:xfrm>
              <a:off x="7942008" y="48694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1" name="object 7201"/>
            <p:cNvSpPr/>
            <p:nvPr/>
          </p:nvSpPr>
          <p:spPr>
            <a:xfrm>
              <a:off x="7931022" y="48694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2" name="object 7202"/>
            <p:cNvSpPr/>
            <p:nvPr/>
          </p:nvSpPr>
          <p:spPr>
            <a:xfrm>
              <a:off x="7924038" y="48740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3" name="object 7203"/>
            <p:cNvSpPr/>
            <p:nvPr/>
          </p:nvSpPr>
          <p:spPr>
            <a:xfrm>
              <a:off x="7913814" y="48694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4" name="object 7204"/>
            <p:cNvSpPr/>
            <p:nvPr/>
          </p:nvSpPr>
          <p:spPr>
            <a:xfrm>
              <a:off x="7902828" y="486943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5" name="object 7205"/>
            <p:cNvSpPr/>
            <p:nvPr/>
          </p:nvSpPr>
          <p:spPr>
            <a:xfrm>
              <a:off x="7994522" y="48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6" name="object 7206"/>
            <p:cNvSpPr/>
            <p:nvPr/>
          </p:nvSpPr>
          <p:spPr>
            <a:xfrm>
              <a:off x="7988300" y="48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7" name="object 7207"/>
            <p:cNvSpPr/>
            <p:nvPr/>
          </p:nvSpPr>
          <p:spPr>
            <a:xfrm>
              <a:off x="7978076" y="4862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8" name="object 7208"/>
            <p:cNvSpPr/>
            <p:nvPr/>
          </p:nvSpPr>
          <p:spPr>
            <a:xfrm>
              <a:off x="7960867" y="486282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9" name="object 7209"/>
            <p:cNvSpPr/>
            <p:nvPr/>
          </p:nvSpPr>
          <p:spPr>
            <a:xfrm>
              <a:off x="7955279" y="48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0" name="object 7210"/>
            <p:cNvSpPr/>
            <p:nvPr/>
          </p:nvSpPr>
          <p:spPr>
            <a:xfrm>
              <a:off x="7938896" y="486282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1" name="object 7211"/>
            <p:cNvSpPr/>
            <p:nvPr/>
          </p:nvSpPr>
          <p:spPr>
            <a:xfrm>
              <a:off x="7927911" y="4862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2" name="object 7212"/>
            <p:cNvSpPr/>
            <p:nvPr/>
          </p:nvSpPr>
          <p:spPr>
            <a:xfrm>
              <a:off x="7920863" y="48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3" name="object 7213"/>
            <p:cNvSpPr/>
            <p:nvPr/>
          </p:nvSpPr>
          <p:spPr>
            <a:xfrm>
              <a:off x="7916164" y="48674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4" name="object 7214"/>
            <p:cNvSpPr/>
            <p:nvPr/>
          </p:nvSpPr>
          <p:spPr>
            <a:xfrm>
              <a:off x="7905940" y="486282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5" name="object 7215"/>
            <p:cNvSpPr/>
            <p:nvPr/>
          </p:nvSpPr>
          <p:spPr>
            <a:xfrm>
              <a:off x="7899653" y="4857750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6" name="object 7216"/>
            <p:cNvSpPr/>
            <p:nvPr/>
          </p:nvSpPr>
          <p:spPr>
            <a:xfrm>
              <a:off x="7985125" y="48623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7" name="object 7217"/>
            <p:cNvSpPr/>
            <p:nvPr/>
          </p:nvSpPr>
          <p:spPr>
            <a:xfrm>
              <a:off x="7970265" y="485775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8" name="object 7218"/>
            <p:cNvSpPr/>
            <p:nvPr/>
          </p:nvSpPr>
          <p:spPr>
            <a:xfrm>
              <a:off x="7963153" y="48623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9" name="object 7219"/>
            <p:cNvSpPr/>
            <p:nvPr/>
          </p:nvSpPr>
          <p:spPr>
            <a:xfrm>
              <a:off x="7952994" y="485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0" name="object 7220"/>
            <p:cNvSpPr/>
            <p:nvPr/>
          </p:nvSpPr>
          <p:spPr>
            <a:xfrm>
              <a:off x="7942008" y="485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1" name="object 7221"/>
            <p:cNvSpPr/>
            <p:nvPr/>
          </p:nvSpPr>
          <p:spPr>
            <a:xfrm>
              <a:off x="7931022" y="485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2" name="object 7222"/>
            <p:cNvSpPr/>
            <p:nvPr/>
          </p:nvSpPr>
          <p:spPr>
            <a:xfrm>
              <a:off x="7924038" y="48623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3" name="object 7223"/>
            <p:cNvSpPr/>
            <p:nvPr/>
          </p:nvSpPr>
          <p:spPr>
            <a:xfrm>
              <a:off x="7913814" y="485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4" name="object 7224"/>
            <p:cNvSpPr/>
            <p:nvPr/>
          </p:nvSpPr>
          <p:spPr>
            <a:xfrm>
              <a:off x="7902828" y="485775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5" name="object 7225"/>
            <p:cNvSpPr/>
            <p:nvPr/>
          </p:nvSpPr>
          <p:spPr>
            <a:xfrm>
              <a:off x="7994522" y="485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6" name="object 7226"/>
            <p:cNvSpPr/>
            <p:nvPr/>
          </p:nvSpPr>
          <p:spPr>
            <a:xfrm>
              <a:off x="7988300" y="485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7" name="object 7227"/>
            <p:cNvSpPr/>
            <p:nvPr/>
          </p:nvSpPr>
          <p:spPr>
            <a:xfrm>
              <a:off x="7978076" y="48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8" name="object 7228"/>
            <p:cNvSpPr/>
            <p:nvPr/>
          </p:nvSpPr>
          <p:spPr>
            <a:xfrm>
              <a:off x="7960867" y="48511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9" name="object 7229"/>
            <p:cNvSpPr/>
            <p:nvPr/>
          </p:nvSpPr>
          <p:spPr>
            <a:xfrm>
              <a:off x="7955279" y="485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0" name="object 7230"/>
            <p:cNvSpPr/>
            <p:nvPr/>
          </p:nvSpPr>
          <p:spPr>
            <a:xfrm>
              <a:off x="7938896" y="485114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1" name="object 7231"/>
            <p:cNvSpPr/>
            <p:nvPr/>
          </p:nvSpPr>
          <p:spPr>
            <a:xfrm>
              <a:off x="7927911" y="48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2" name="object 7232"/>
            <p:cNvSpPr/>
            <p:nvPr/>
          </p:nvSpPr>
          <p:spPr>
            <a:xfrm>
              <a:off x="7920863" y="485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3" name="object 7233"/>
            <p:cNvSpPr/>
            <p:nvPr/>
          </p:nvSpPr>
          <p:spPr>
            <a:xfrm>
              <a:off x="7916164" y="485571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4" name="object 7234"/>
            <p:cNvSpPr/>
            <p:nvPr/>
          </p:nvSpPr>
          <p:spPr>
            <a:xfrm>
              <a:off x="7905940" y="485114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5" name="object 7235"/>
            <p:cNvSpPr/>
            <p:nvPr/>
          </p:nvSpPr>
          <p:spPr>
            <a:xfrm>
              <a:off x="7899653" y="4846065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6" name="object 7236"/>
            <p:cNvSpPr/>
            <p:nvPr/>
          </p:nvSpPr>
          <p:spPr>
            <a:xfrm>
              <a:off x="7985125" y="485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7" name="object 7237"/>
            <p:cNvSpPr/>
            <p:nvPr/>
          </p:nvSpPr>
          <p:spPr>
            <a:xfrm>
              <a:off x="7970265" y="484606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8" name="object 7238"/>
            <p:cNvSpPr/>
            <p:nvPr/>
          </p:nvSpPr>
          <p:spPr>
            <a:xfrm>
              <a:off x="7963153" y="485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9" name="object 7239"/>
            <p:cNvSpPr/>
            <p:nvPr/>
          </p:nvSpPr>
          <p:spPr>
            <a:xfrm>
              <a:off x="7952994" y="48460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0" name="object 7240"/>
            <p:cNvSpPr/>
            <p:nvPr/>
          </p:nvSpPr>
          <p:spPr>
            <a:xfrm>
              <a:off x="7942008" y="48460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1" name="object 7241"/>
            <p:cNvSpPr/>
            <p:nvPr/>
          </p:nvSpPr>
          <p:spPr>
            <a:xfrm>
              <a:off x="7931022" y="48460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2" name="object 7242"/>
            <p:cNvSpPr/>
            <p:nvPr/>
          </p:nvSpPr>
          <p:spPr>
            <a:xfrm>
              <a:off x="7924038" y="48506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3" name="object 7243"/>
            <p:cNvSpPr/>
            <p:nvPr/>
          </p:nvSpPr>
          <p:spPr>
            <a:xfrm>
              <a:off x="7913814" y="484606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4" name="object 7244"/>
            <p:cNvSpPr/>
            <p:nvPr/>
          </p:nvSpPr>
          <p:spPr>
            <a:xfrm>
              <a:off x="7899653" y="4846065"/>
              <a:ext cx="17780" cy="180975"/>
            </a:xfrm>
            <a:custGeom>
              <a:avLst/>
              <a:gdLst/>
              <a:ahLst/>
              <a:cxnLst/>
              <a:rect l="l" t="t" r="r" b="b"/>
              <a:pathLst>
                <a:path w="17779" h="180975">
                  <a:moveTo>
                    <a:pt x="7874" y="0"/>
                  </a:moveTo>
                  <a:lnTo>
                    <a:pt x="7874" y="9144"/>
                  </a:lnTo>
                </a:path>
                <a:path w="17779" h="180975">
                  <a:moveTo>
                    <a:pt x="0" y="171831"/>
                  </a:moveTo>
                  <a:lnTo>
                    <a:pt x="0" y="180975"/>
                  </a:lnTo>
                </a:path>
                <a:path w="17779" h="180975">
                  <a:moveTo>
                    <a:pt x="7874" y="166878"/>
                  </a:moveTo>
                  <a:lnTo>
                    <a:pt x="7874" y="176022"/>
                  </a:lnTo>
                </a:path>
                <a:path w="17779" h="180975">
                  <a:moveTo>
                    <a:pt x="3175" y="166878"/>
                  </a:moveTo>
                  <a:lnTo>
                    <a:pt x="3175" y="176022"/>
                  </a:lnTo>
                </a:path>
                <a:path w="17779" h="180975">
                  <a:moveTo>
                    <a:pt x="17272" y="160274"/>
                  </a:moveTo>
                  <a:lnTo>
                    <a:pt x="17272" y="169418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5" name="object 7245"/>
            <p:cNvSpPr/>
            <p:nvPr/>
          </p:nvSpPr>
          <p:spPr>
            <a:xfrm>
              <a:off x="7905940" y="50063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6" name="object 7246"/>
            <p:cNvSpPr/>
            <p:nvPr/>
          </p:nvSpPr>
          <p:spPr>
            <a:xfrm>
              <a:off x="7899653" y="4999609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0" y="6731"/>
                  </a:moveTo>
                  <a:lnTo>
                    <a:pt x="0" y="15875"/>
                  </a:lnTo>
                </a:path>
                <a:path w="31750" h="15875">
                  <a:moveTo>
                    <a:pt x="31369" y="0"/>
                  </a:moveTo>
                  <a:lnTo>
                    <a:pt x="31369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7" name="object 7247"/>
            <p:cNvSpPr/>
            <p:nvPr/>
          </p:nvSpPr>
          <p:spPr>
            <a:xfrm>
              <a:off x="7924038" y="50041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8" name="object 7248"/>
            <p:cNvSpPr/>
            <p:nvPr/>
          </p:nvSpPr>
          <p:spPr>
            <a:xfrm>
              <a:off x="7913814" y="49996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9" name="object 7249"/>
            <p:cNvSpPr/>
            <p:nvPr/>
          </p:nvSpPr>
          <p:spPr>
            <a:xfrm>
              <a:off x="7902828" y="4994655"/>
              <a:ext cx="36195" cy="14604"/>
            </a:xfrm>
            <a:custGeom>
              <a:avLst/>
              <a:gdLst/>
              <a:ahLst/>
              <a:cxnLst/>
              <a:rect l="l" t="t" r="r" b="b"/>
              <a:pathLst>
                <a:path w="36195" h="14604">
                  <a:moveTo>
                    <a:pt x="4699" y="4953"/>
                  </a:moveTo>
                  <a:lnTo>
                    <a:pt x="4699" y="14097"/>
                  </a:lnTo>
                </a:path>
                <a:path w="36195" h="14604">
                  <a:moveTo>
                    <a:pt x="0" y="4953"/>
                  </a:moveTo>
                  <a:lnTo>
                    <a:pt x="0" y="14097"/>
                  </a:lnTo>
                </a:path>
                <a:path w="36195" h="14604">
                  <a:moveTo>
                    <a:pt x="36067" y="0"/>
                  </a:moveTo>
                  <a:lnTo>
                    <a:pt x="36067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0" name="object 7250"/>
            <p:cNvSpPr/>
            <p:nvPr/>
          </p:nvSpPr>
          <p:spPr>
            <a:xfrm>
              <a:off x="7927911" y="4994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1" name="object 7251"/>
            <p:cNvSpPr/>
            <p:nvPr/>
          </p:nvSpPr>
          <p:spPr>
            <a:xfrm>
              <a:off x="7920863" y="4999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2" name="object 7252"/>
            <p:cNvSpPr/>
            <p:nvPr/>
          </p:nvSpPr>
          <p:spPr>
            <a:xfrm>
              <a:off x="7916164" y="4999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3" name="object 7253"/>
            <p:cNvSpPr/>
            <p:nvPr/>
          </p:nvSpPr>
          <p:spPr>
            <a:xfrm>
              <a:off x="7905940" y="49946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4" name="object 7254"/>
            <p:cNvSpPr/>
            <p:nvPr/>
          </p:nvSpPr>
          <p:spPr>
            <a:xfrm>
              <a:off x="7898891" y="49992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5" name="object 7255"/>
            <p:cNvSpPr/>
            <p:nvPr/>
          </p:nvSpPr>
          <p:spPr>
            <a:xfrm>
              <a:off x="7942008" y="4987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6" name="object 7256"/>
            <p:cNvSpPr/>
            <p:nvPr/>
          </p:nvSpPr>
          <p:spPr>
            <a:xfrm>
              <a:off x="7931022" y="4987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7" name="object 7257"/>
            <p:cNvSpPr/>
            <p:nvPr/>
          </p:nvSpPr>
          <p:spPr>
            <a:xfrm>
              <a:off x="7924038" y="499249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8" name="object 7258"/>
            <p:cNvSpPr/>
            <p:nvPr/>
          </p:nvSpPr>
          <p:spPr>
            <a:xfrm>
              <a:off x="7913814" y="4987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9" name="object 7259"/>
            <p:cNvSpPr/>
            <p:nvPr/>
          </p:nvSpPr>
          <p:spPr>
            <a:xfrm>
              <a:off x="7902828" y="498792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0" name="object 7260"/>
            <p:cNvSpPr/>
            <p:nvPr/>
          </p:nvSpPr>
          <p:spPr>
            <a:xfrm>
              <a:off x="7955279" y="4987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1" name="object 7261"/>
            <p:cNvSpPr/>
            <p:nvPr/>
          </p:nvSpPr>
          <p:spPr>
            <a:xfrm>
              <a:off x="7938896" y="498297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2" name="object 7262"/>
            <p:cNvSpPr/>
            <p:nvPr/>
          </p:nvSpPr>
          <p:spPr>
            <a:xfrm>
              <a:off x="7927911" y="4982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3" name="object 7263"/>
            <p:cNvSpPr/>
            <p:nvPr/>
          </p:nvSpPr>
          <p:spPr>
            <a:xfrm>
              <a:off x="7920863" y="4987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4" name="object 7264"/>
            <p:cNvSpPr/>
            <p:nvPr/>
          </p:nvSpPr>
          <p:spPr>
            <a:xfrm>
              <a:off x="7916164" y="4987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5" name="object 7265"/>
            <p:cNvSpPr/>
            <p:nvPr/>
          </p:nvSpPr>
          <p:spPr>
            <a:xfrm>
              <a:off x="7905940" y="498297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6" name="object 7266"/>
            <p:cNvSpPr/>
            <p:nvPr/>
          </p:nvSpPr>
          <p:spPr>
            <a:xfrm>
              <a:off x="7899653" y="4976240"/>
              <a:ext cx="71120" cy="15875"/>
            </a:xfrm>
            <a:custGeom>
              <a:avLst/>
              <a:gdLst/>
              <a:ahLst/>
              <a:cxnLst/>
              <a:rect l="l" t="t" r="r" b="b"/>
              <a:pathLst>
                <a:path w="71120" h="15875">
                  <a:moveTo>
                    <a:pt x="0" y="6731"/>
                  </a:moveTo>
                  <a:lnTo>
                    <a:pt x="0" y="15875"/>
                  </a:lnTo>
                </a:path>
                <a:path w="71120" h="15875">
                  <a:moveTo>
                    <a:pt x="70611" y="0"/>
                  </a:moveTo>
                  <a:lnTo>
                    <a:pt x="70611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7" name="object 7267"/>
            <p:cNvSpPr/>
            <p:nvPr/>
          </p:nvSpPr>
          <p:spPr>
            <a:xfrm>
              <a:off x="7963153" y="4980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8" name="object 7268"/>
            <p:cNvSpPr/>
            <p:nvPr/>
          </p:nvSpPr>
          <p:spPr>
            <a:xfrm>
              <a:off x="7952994" y="4976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9" name="object 7269"/>
            <p:cNvSpPr/>
            <p:nvPr/>
          </p:nvSpPr>
          <p:spPr>
            <a:xfrm>
              <a:off x="7942008" y="4976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0" name="object 7270"/>
            <p:cNvSpPr/>
            <p:nvPr/>
          </p:nvSpPr>
          <p:spPr>
            <a:xfrm>
              <a:off x="7931022" y="4976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1" name="object 7271"/>
            <p:cNvSpPr/>
            <p:nvPr/>
          </p:nvSpPr>
          <p:spPr>
            <a:xfrm>
              <a:off x="7924038" y="498081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2" name="object 7272"/>
            <p:cNvSpPr/>
            <p:nvPr/>
          </p:nvSpPr>
          <p:spPr>
            <a:xfrm>
              <a:off x="7913814" y="4976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3" name="object 7273"/>
            <p:cNvSpPr/>
            <p:nvPr/>
          </p:nvSpPr>
          <p:spPr>
            <a:xfrm>
              <a:off x="7902828" y="497624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4" name="object 7274"/>
            <p:cNvSpPr/>
            <p:nvPr/>
          </p:nvSpPr>
          <p:spPr>
            <a:xfrm>
              <a:off x="7977251" y="4975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5" name="object 7275"/>
            <p:cNvSpPr/>
            <p:nvPr/>
          </p:nvSpPr>
          <p:spPr>
            <a:xfrm>
              <a:off x="7960867" y="4971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6" name="object 7276"/>
            <p:cNvSpPr/>
            <p:nvPr/>
          </p:nvSpPr>
          <p:spPr>
            <a:xfrm>
              <a:off x="7955279" y="4975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7" name="object 7277"/>
            <p:cNvSpPr/>
            <p:nvPr/>
          </p:nvSpPr>
          <p:spPr>
            <a:xfrm>
              <a:off x="7938896" y="497128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8" name="object 7278"/>
            <p:cNvSpPr/>
            <p:nvPr/>
          </p:nvSpPr>
          <p:spPr>
            <a:xfrm>
              <a:off x="7927911" y="4971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9" name="object 7279"/>
            <p:cNvSpPr/>
            <p:nvPr/>
          </p:nvSpPr>
          <p:spPr>
            <a:xfrm>
              <a:off x="7920863" y="4975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0" name="object 7280"/>
            <p:cNvSpPr/>
            <p:nvPr/>
          </p:nvSpPr>
          <p:spPr>
            <a:xfrm>
              <a:off x="7916164" y="4975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1" name="object 7281"/>
            <p:cNvSpPr/>
            <p:nvPr/>
          </p:nvSpPr>
          <p:spPr>
            <a:xfrm>
              <a:off x="7905940" y="497128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2" name="object 7282"/>
            <p:cNvSpPr/>
            <p:nvPr/>
          </p:nvSpPr>
          <p:spPr>
            <a:xfrm>
              <a:off x="7898891" y="49758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3" name="object 7283"/>
            <p:cNvSpPr/>
            <p:nvPr/>
          </p:nvSpPr>
          <p:spPr>
            <a:xfrm>
              <a:off x="7985125" y="49691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4" name="object 7284"/>
            <p:cNvSpPr/>
            <p:nvPr/>
          </p:nvSpPr>
          <p:spPr>
            <a:xfrm>
              <a:off x="7970265" y="4964557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5" name="object 7285"/>
            <p:cNvSpPr/>
            <p:nvPr/>
          </p:nvSpPr>
          <p:spPr>
            <a:xfrm>
              <a:off x="7963153" y="49691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6" name="object 7286"/>
            <p:cNvSpPr/>
            <p:nvPr/>
          </p:nvSpPr>
          <p:spPr>
            <a:xfrm>
              <a:off x="7952994" y="4964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7" name="object 7287"/>
            <p:cNvSpPr/>
            <p:nvPr/>
          </p:nvSpPr>
          <p:spPr>
            <a:xfrm>
              <a:off x="7942008" y="4964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8" name="object 7288"/>
            <p:cNvSpPr/>
            <p:nvPr/>
          </p:nvSpPr>
          <p:spPr>
            <a:xfrm>
              <a:off x="7931022" y="4964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9" name="object 7289"/>
            <p:cNvSpPr/>
            <p:nvPr/>
          </p:nvSpPr>
          <p:spPr>
            <a:xfrm>
              <a:off x="7924038" y="49691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0" name="object 7290"/>
            <p:cNvSpPr/>
            <p:nvPr/>
          </p:nvSpPr>
          <p:spPr>
            <a:xfrm>
              <a:off x="7913814" y="4964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1" name="object 7291"/>
            <p:cNvSpPr/>
            <p:nvPr/>
          </p:nvSpPr>
          <p:spPr>
            <a:xfrm>
              <a:off x="7902828" y="49645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2" name="object 7292"/>
            <p:cNvSpPr/>
            <p:nvPr/>
          </p:nvSpPr>
          <p:spPr>
            <a:xfrm>
              <a:off x="7994522" y="4962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3" name="object 7293"/>
            <p:cNvSpPr/>
            <p:nvPr/>
          </p:nvSpPr>
          <p:spPr>
            <a:xfrm>
              <a:off x="7988300" y="4962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4" name="object 7294"/>
            <p:cNvSpPr/>
            <p:nvPr/>
          </p:nvSpPr>
          <p:spPr>
            <a:xfrm>
              <a:off x="7978076" y="49579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5" name="object 7295"/>
            <p:cNvSpPr/>
            <p:nvPr/>
          </p:nvSpPr>
          <p:spPr>
            <a:xfrm>
              <a:off x="7960867" y="49579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6" name="object 7296"/>
            <p:cNvSpPr/>
            <p:nvPr/>
          </p:nvSpPr>
          <p:spPr>
            <a:xfrm>
              <a:off x="7955279" y="4962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7" name="object 7297"/>
            <p:cNvSpPr/>
            <p:nvPr/>
          </p:nvSpPr>
          <p:spPr>
            <a:xfrm>
              <a:off x="7938896" y="495795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8" name="object 7298"/>
            <p:cNvSpPr/>
            <p:nvPr/>
          </p:nvSpPr>
          <p:spPr>
            <a:xfrm>
              <a:off x="7927911" y="49579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9" name="object 7299"/>
            <p:cNvSpPr/>
            <p:nvPr/>
          </p:nvSpPr>
          <p:spPr>
            <a:xfrm>
              <a:off x="7920863" y="4962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0" name="object 7300"/>
            <p:cNvSpPr/>
            <p:nvPr/>
          </p:nvSpPr>
          <p:spPr>
            <a:xfrm>
              <a:off x="7916164" y="49625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1" name="object 7301"/>
            <p:cNvSpPr/>
            <p:nvPr/>
          </p:nvSpPr>
          <p:spPr>
            <a:xfrm>
              <a:off x="7905940" y="495795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2" name="object 7302"/>
            <p:cNvSpPr/>
            <p:nvPr/>
          </p:nvSpPr>
          <p:spPr>
            <a:xfrm>
              <a:off x="7899653" y="4952872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79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3"/>
                  </a:lnTo>
                </a:path>
                <a:path w="97790" h="14604">
                  <a:moveTo>
                    <a:pt x="92582" y="0"/>
                  </a:moveTo>
                  <a:lnTo>
                    <a:pt x="92582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3" name="object 7303"/>
            <p:cNvSpPr/>
            <p:nvPr/>
          </p:nvSpPr>
          <p:spPr>
            <a:xfrm>
              <a:off x="7985125" y="4957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4" name="object 7304"/>
            <p:cNvSpPr/>
            <p:nvPr/>
          </p:nvSpPr>
          <p:spPr>
            <a:xfrm>
              <a:off x="7970265" y="49528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4699" y="0"/>
                  </a:moveTo>
                  <a:lnTo>
                    <a:pt x="4699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5" name="object 7305"/>
            <p:cNvSpPr/>
            <p:nvPr/>
          </p:nvSpPr>
          <p:spPr>
            <a:xfrm>
              <a:off x="7963153" y="4957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6" name="object 7306"/>
            <p:cNvSpPr/>
            <p:nvPr/>
          </p:nvSpPr>
          <p:spPr>
            <a:xfrm>
              <a:off x="7952994" y="4952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7" name="object 7307"/>
            <p:cNvSpPr/>
            <p:nvPr/>
          </p:nvSpPr>
          <p:spPr>
            <a:xfrm>
              <a:off x="7942008" y="4952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8" name="object 7308"/>
            <p:cNvSpPr/>
            <p:nvPr/>
          </p:nvSpPr>
          <p:spPr>
            <a:xfrm>
              <a:off x="7931022" y="4952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9" name="object 7309"/>
            <p:cNvSpPr/>
            <p:nvPr/>
          </p:nvSpPr>
          <p:spPr>
            <a:xfrm>
              <a:off x="7924038" y="495744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0" name="object 7310"/>
            <p:cNvSpPr/>
            <p:nvPr/>
          </p:nvSpPr>
          <p:spPr>
            <a:xfrm>
              <a:off x="7913814" y="4952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1" name="object 7311"/>
            <p:cNvSpPr/>
            <p:nvPr/>
          </p:nvSpPr>
          <p:spPr>
            <a:xfrm>
              <a:off x="7902828" y="495287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2" name="object 7312"/>
            <p:cNvSpPr/>
            <p:nvPr/>
          </p:nvSpPr>
          <p:spPr>
            <a:xfrm>
              <a:off x="7994522" y="49508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3" name="object 7313"/>
            <p:cNvSpPr/>
            <p:nvPr/>
          </p:nvSpPr>
          <p:spPr>
            <a:xfrm>
              <a:off x="7988300" y="49508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4" name="object 7314"/>
            <p:cNvSpPr/>
            <p:nvPr/>
          </p:nvSpPr>
          <p:spPr>
            <a:xfrm>
              <a:off x="7978076" y="4946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5" name="object 7315"/>
            <p:cNvSpPr/>
            <p:nvPr/>
          </p:nvSpPr>
          <p:spPr>
            <a:xfrm>
              <a:off x="7960867" y="49462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6" name="object 7316"/>
            <p:cNvSpPr/>
            <p:nvPr/>
          </p:nvSpPr>
          <p:spPr>
            <a:xfrm>
              <a:off x="7955279" y="49508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7" name="object 7317"/>
            <p:cNvSpPr/>
            <p:nvPr/>
          </p:nvSpPr>
          <p:spPr>
            <a:xfrm>
              <a:off x="7938896" y="49462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3"/>
                  </a:lnTo>
                </a:path>
                <a:path w="11429" h="9525">
                  <a:moveTo>
                    <a:pt x="6223" y="0"/>
                  </a:moveTo>
                  <a:lnTo>
                    <a:pt x="6223" y="9143"/>
                  </a:lnTo>
                </a:path>
                <a:path w="1142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8" name="object 7318"/>
            <p:cNvSpPr/>
            <p:nvPr/>
          </p:nvSpPr>
          <p:spPr>
            <a:xfrm>
              <a:off x="7927911" y="4946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9" name="object 7319"/>
            <p:cNvSpPr/>
            <p:nvPr/>
          </p:nvSpPr>
          <p:spPr>
            <a:xfrm>
              <a:off x="7920863" y="49508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0" name="object 7320"/>
            <p:cNvSpPr/>
            <p:nvPr/>
          </p:nvSpPr>
          <p:spPr>
            <a:xfrm>
              <a:off x="7916164" y="49508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1" name="object 7321"/>
            <p:cNvSpPr/>
            <p:nvPr/>
          </p:nvSpPr>
          <p:spPr>
            <a:xfrm>
              <a:off x="7905940" y="494626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3"/>
                  </a:lnTo>
                </a:path>
                <a:path w="5079" h="952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2" name="object 7322"/>
            <p:cNvSpPr/>
            <p:nvPr/>
          </p:nvSpPr>
          <p:spPr>
            <a:xfrm>
              <a:off x="7899653" y="4941189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3" name="object 7323"/>
            <p:cNvSpPr/>
            <p:nvPr/>
          </p:nvSpPr>
          <p:spPr>
            <a:xfrm>
              <a:off x="7985125" y="49457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4" name="object 7324"/>
            <p:cNvSpPr/>
            <p:nvPr/>
          </p:nvSpPr>
          <p:spPr>
            <a:xfrm>
              <a:off x="7970265" y="494118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5" name="object 7325"/>
            <p:cNvSpPr/>
            <p:nvPr/>
          </p:nvSpPr>
          <p:spPr>
            <a:xfrm>
              <a:off x="7963153" y="49457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6" name="object 7326"/>
            <p:cNvSpPr/>
            <p:nvPr/>
          </p:nvSpPr>
          <p:spPr>
            <a:xfrm>
              <a:off x="7952994" y="4941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7" name="object 7327"/>
            <p:cNvSpPr/>
            <p:nvPr/>
          </p:nvSpPr>
          <p:spPr>
            <a:xfrm>
              <a:off x="7942008" y="4941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8" name="object 7328"/>
            <p:cNvSpPr/>
            <p:nvPr/>
          </p:nvSpPr>
          <p:spPr>
            <a:xfrm>
              <a:off x="7931022" y="4941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9" name="object 7329"/>
            <p:cNvSpPr/>
            <p:nvPr/>
          </p:nvSpPr>
          <p:spPr>
            <a:xfrm>
              <a:off x="7924038" y="49457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0" name="object 7330"/>
            <p:cNvSpPr/>
            <p:nvPr/>
          </p:nvSpPr>
          <p:spPr>
            <a:xfrm>
              <a:off x="7913814" y="4941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1" name="object 7331"/>
            <p:cNvSpPr/>
            <p:nvPr/>
          </p:nvSpPr>
          <p:spPr>
            <a:xfrm>
              <a:off x="7902828" y="494118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2" name="object 7332"/>
            <p:cNvSpPr/>
            <p:nvPr/>
          </p:nvSpPr>
          <p:spPr>
            <a:xfrm>
              <a:off x="7994522" y="4939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3" name="object 7333"/>
            <p:cNvSpPr/>
            <p:nvPr/>
          </p:nvSpPr>
          <p:spPr>
            <a:xfrm>
              <a:off x="7988300" y="4939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4" name="object 7334"/>
            <p:cNvSpPr/>
            <p:nvPr/>
          </p:nvSpPr>
          <p:spPr>
            <a:xfrm>
              <a:off x="7978076" y="49345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5" name="object 7335"/>
            <p:cNvSpPr/>
            <p:nvPr/>
          </p:nvSpPr>
          <p:spPr>
            <a:xfrm>
              <a:off x="7960867" y="49345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6" name="object 7336"/>
            <p:cNvSpPr/>
            <p:nvPr/>
          </p:nvSpPr>
          <p:spPr>
            <a:xfrm>
              <a:off x="7955279" y="4939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7" name="object 7337"/>
            <p:cNvSpPr/>
            <p:nvPr/>
          </p:nvSpPr>
          <p:spPr>
            <a:xfrm>
              <a:off x="7938896" y="49345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6223" y="0"/>
                  </a:moveTo>
                  <a:lnTo>
                    <a:pt x="6223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8" name="object 7338"/>
            <p:cNvSpPr/>
            <p:nvPr/>
          </p:nvSpPr>
          <p:spPr>
            <a:xfrm>
              <a:off x="7927911" y="49345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9" y="0"/>
                  </a:moveTo>
                  <a:lnTo>
                    <a:pt x="4699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9" name="object 7339"/>
            <p:cNvSpPr/>
            <p:nvPr/>
          </p:nvSpPr>
          <p:spPr>
            <a:xfrm>
              <a:off x="7920863" y="4939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0" name="object 7340"/>
            <p:cNvSpPr/>
            <p:nvPr/>
          </p:nvSpPr>
          <p:spPr>
            <a:xfrm>
              <a:off x="7916164" y="4939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1" name="object 7341"/>
            <p:cNvSpPr/>
            <p:nvPr/>
          </p:nvSpPr>
          <p:spPr>
            <a:xfrm>
              <a:off x="7905940" y="493458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2" name="object 7342"/>
            <p:cNvSpPr/>
            <p:nvPr/>
          </p:nvSpPr>
          <p:spPr>
            <a:xfrm>
              <a:off x="7899653" y="4929504"/>
              <a:ext cx="97790" cy="14604"/>
            </a:xfrm>
            <a:custGeom>
              <a:avLst/>
              <a:gdLst/>
              <a:ahLst/>
              <a:cxnLst/>
              <a:rect l="l" t="t" r="r" b="b"/>
              <a:pathLst>
                <a:path w="97790" h="14604">
                  <a:moveTo>
                    <a:pt x="0" y="5080"/>
                  </a:moveTo>
                  <a:lnTo>
                    <a:pt x="0" y="14224"/>
                  </a:lnTo>
                </a:path>
                <a:path w="97790" h="14604">
                  <a:moveTo>
                    <a:pt x="97282" y="0"/>
                  </a:moveTo>
                  <a:lnTo>
                    <a:pt x="97282" y="9144"/>
                  </a:lnTo>
                </a:path>
                <a:path w="97790" h="14604">
                  <a:moveTo>
                    <a:pt x="92582" y="0"/>
                  </a:moveTo>
                  <a:lnTo>
                    <a:pt x="92582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3" name="object 7343"/>
            <p:cNvSpPr/>
            <p:nvPr/>
          </p:nvSpPr>
          <p:spPr>
            <a:xfrm>
              <a:off x="7985125" y="49340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4" name="object 7344"/>
            <p:cNvSpPr/>
            <p:nvPr/>
          </p:nvSpPr>
          <p:spPr>
            <a:xfrm>
              <a:off x="7970265" y="492950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922" y="0"/>
                  </a:moveTo>
                  <a:lnTo>
                    <a:pt x="10922" y="9144"/>
                  </a:lnTo>
                </a:path>
                <a:path w="11429" h="9525">
                  <a:moveTo>
                    <a:pt x="4699" y="0"/>
                  </a:moveTo>
                  <a:lnTo>
                    <a:pt x="4699" y="9144"/>
                  </a:lnTo>
                </a:path>
                <a:path w="1142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5" name="object 7345"/>
            <p:cNvSpPr/>
            <p:nvPr/>
          </p:nvSpPr>
          <p:spPr>
            <a:xfrm>
              <a:off x="7963153" y="49340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6" name="object 7346"/>
            <p:cNvSpPr/>
            <p:nvPr/>
          </p:nvSpPr>
          <p:spPr>
            <a:xfrm>
              <a:off x="7952994" y="49295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7" name="object 7347"/>
            <p:cNvSpPr/>
            <p:nvPr/>
          </p:nvSpPr>
          <p:spPr>
            <a:xfrm>
              <a:off x="7942008" y="49295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8" name="object 7348"/>
            <p:cNvSpPr/>
            <p:nvPr/>
          </p:nvSpPr>
          <p:spPr>
            <a:xfrm>
              <a:off x="7931022" y="492950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698" y="0"/>
                  </a:moveTo>
                  <a:lnTo>
                    <a:pt x="4698" y="9144"/>
                  </a:lnTo>
                </a:path>
                <a:path w="5079" h="9525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9" name="object 7349"/>
            <p:cNvSpPr/>
            <p:nvPr/>
          </p:nvSpPr>
          <p:spPr>
            <a:xfrm>
              <a:off x="7792211" y="751332"/>
              <a:ext cx="207010" cy="4272915"/>
            </a:xfrm>
            <a:custGeom>
              <a:avLst/>
              <a:gdLst/>
              <a:ahLst/>
              <a:cxnLst/>
              <a:rect l="l" t="t" r="r" b="b"/>
              <a:pathLst>
                <a:path w="207009" h="4272915">
                  <a:moveTo>
                    <a:pt x="205486" y="101853"/>
                  </a:moveTo>
                  <a:lnTo>
                    <a:pt x="205486" y="115188"/>
                  </a:lnTo>
                  <a:lnTo>
                    <a:pt x="207010" y="158622"/>
                  </a:lnTo>
                  <a:lnTo>
                    <a:pt x="207010" y="4119117"/>
                  </a:lnTo>
                  <a:lnTo>
                    <a:pt x="205486" y="4212590"/>
                  </a:lnTo>
                  <a:lnTo>
                    <a:pt x="105918" y="4272660"/>
                  </a:lnTo>
                  <a:lnTo>
                    <a:pt x="105918" y="253745"/>
                  </a:lnTo>
                  <a:lnTo>
                    <a:pt x="105918" y="251967"/>
                  </a:lnTo>
                  <a:lnTo>
                    <a:pt x="107442" y="161925"/>
                  </a:lnTo>
                  <a:lnTo>
                    <a:pt x="107442" y="158622"/>
                  </a:lnTo>
                  <a:lnTo>
                    <a:pt x="104267" y="153542"/>
                  </a:lnTo>
                  <a:lnTo>
                    <a:pt x="102743" y="151891"/>
                  </a:lnTo>
                  <a:lnTo>
                    <a:pt x="77470" y="136905"/>
                  </a:lnTo>
                  <a:lnTo>
                    <a:pt x="55372" y="150240"/>
                  </a:lnTo>
                  <a:lnTo>
                    <a:pt x="49022" y="150240"/>
                  </a:lnTo>
                  <a:lnTo>
                    <a:pt x="28448" y="161925"/>
                  </a:lnTo>
                  <a:lnTo>
                    <a:pt x="26924" y="160273"/>
                  </a:lnTo>
                  <a:lnTo>
                    <a:pt x="18923" y="165226"/>
                  </a:lnTo>
                  <a:lnTo>
                    <a:pt x="0" y="175259"/>
                  </a:lnTo>
                  <a:lnTo>
                    <a:pt x="0" y="115188"/>
                  </a:lnTo>
                  <a:lnTo>
                    <a:pt x="189611" y="0"/>
                  </a:lnTo>
                  <a:lnTo>
                    <a:pt x="189611" y="4952"/>
                  </a:lnTo>
                  <a:lnTo>
                    <a:pt x="150114" y="28320"/>
                  </a:lnTo>
                  <a:lnTo>
                    <a:pt x="150114" y="30098"/>
                  </a:lnTo>
                  <a:lnTo>
                    <a:pt x="150114" y="55117"/>
                  </a:lnTo>
                  <a:lnTo>
                    <a:pt x="151765" y="60070"/>
                  </a:lnTo>
                  <a:lnTo>
                    <a:pt x="158115" y="63372"/>
                  </a:lnTo>
                  <a:lnTo>
                    <a:pt x="159639" y="66801"/>
                  </a:lnTo>
                  <a:lnTo>
                    <a:pt x="162814" y="81787"/>
                  </a:lnTo>
                  <a:lnTo>
                    <a:pt x="164338" y="85089"/>
                  </a:lnTo>
                  <a:lnTo>
                    <a:pt x="197612" y="105155"/>
                  </a:lnTo>
                  <a:lnTo>
                    <a:pt x="200787" y="105155"/>
                  </a:lnTo>
                  <a:lnTo>
                    <a:pt x="205486" y="101853"/>
                  </a:lnTo>
                  <a:close/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0" name="object 73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43315" y="437387"/>
              <a:ext cx="108203" cy="109600"/>
            </a:xfrm>
            <a:prstGeom prst="rect">
              <a:avLst/>
            </a:prstGeom>
          </p:spPr>
        </p:pic>
        <p:sp>
          <p:nvSpPr>
            <p:cNvPr id="7351" name="object 7351"/>
            <p:cNvSpPr/>
            <p:nvPr/>
          </p:nvSpPr>
          <p:spPr>
            <a:xfrm>
              <a:off x="4568951" y="60959"/>
              <a:ext cx="3506470" cy="6373495"/>
            </a:xfrm>
            <a:custGeom>
              <a:avLst/>
              <a:gdLst/>
              <a:ahLst/>
              <a:cxnLst/>
              <a:rect l="l" t="t" r="r" b="b"/>
              <a:pathLst>
                <a:path w="3506470" h="6373495">
                  <a:moveTo>
                    <a:pt x="1217676" y="2700909"/>
                  </a:moveTo>
                  <a:lnTo>
                    <a:pt x="1217676" y="2637536"/>
                  </a:lnTo>
                </a:path>
                <a:path w="3506470" h="6373495">
                  <a:moveTo>
                    <a:pt x="1217676" y="2594102"/>
                  </a:moveTo>
                  <a:lnTo>
                    <a:pt x="1217676" y="2505710"/>
                  </a:lnTo>
                </a:path>
                <a:path w="3506470" h="6373495">
                  <a:moveTo>
                    <a:pt x="1217676" y="2480691"/>
                  </a:moveTo>
                  <a:lnTo>
                    <a:pt x="1217676" y="2198497"/>
                  </a:lnTo>
                </a:path>
                <a:path w="3506470" h="6373495">
                  <a:moveTo>
                    <a:pt x="1217676" y="6373215"/>
                  </a:moveTo>
                  <a:lnTo>
                    <a:pt x="1217676" y="6097790"/>
                  </a:lnTo>
                </a:path>
                <a:path w="3506470" h="6373495">
                  <a:moveTo>
                    <a:pt x="1217676" y="6061075"/>
                  </a:moveTo>
                  <a:lnTo>
                    <a:pt x="1217676" y="5934214"/>
                  </a:lnTo>
                </a:path>
                <a:path w="3506470" h="6373495">
                  <a:moveTo>
                    <a:pt x="2701290" y="1013460"/>
                  </a:moveTo>
                  <a:lnTo>
                    <a:pt x="3363722" y="611124"/>
                  </a:lnTo>
                </a:path>
                <a:path w="3506470" h="6373495">
                  <a:moveTo>
                    <a:pt x="2841117" y="1096899"/>
                  </a:moveTo>
                  <a:lnTo>
                    <a:pt x="3503549" y="696214"/>
                  </a:lnTo>
                </a:path>
                <a:path w="3506470" h="6373495">
                  <a:moveTo>
                    <a:pt x="2842768" y="1100201"/>
                  </a:moveTo>
                  <a:lnTo>
                    <a:pt x="3505073" y="697865"/>
                  </a:lnTo>
                </a:path>
                <a:path w="3506470" h="6373495">
                  <a:moveTo>
                    <a:pt x="2843783" y="1214247"/>
                  </a:moveTo>
                  <a:lnTo>
                    <a:pt x="3506089" y="810768"/>
                  </a:lnTo>
                  <a:lnTo>
                    <a:pt x="2843783" y="1214247"/>
                  </a:lnTo>
                  <a:close/>
                </a:path>
                <a:path w="3506470" h="6373495">
                  <a:moveTo>
                    <a:pt x="568451" y="1052957"/>
                  </a:moveTo>
                  <a:lnTo>
                    <a:pt x="830452" y="894588"/>
                  </a:lnTo>
                </a:path>
                <a:path w="3506470" h="6373495">
                  <a:moveTo>
                    <a:pt x="571500" y="719201"/>
                  </a:moveTo>
                  <a:lnTo>
                    <a:pt x="866648" y="539496"/>
                  </a:lnTo>
                </a:path>
                <a:path w="3506470" h="6373495">
                  <a:moveTo>
                    <a:pt x="563880" y="706882"/>
                  </a:moveTo>
                  <a:lnTo>
                    <a:pt x="865124" y="524256"/>
                  </a:lnTo>
                </a:path>
                <a:path w="3506470" h="6373495">
                  <a:moveTo>
                    <a:pt x="571500" y="703580"/>
                  </a:moveTo>
                  <a:lnTo>
                    <a:pt x="865505" y="524256"/>
                  </a:lnTo>
                </a:path>
                <a:path w="3506470" h="6373495">
                  <a:moveTo>
                    <a:pt x="36575" y="318008"/>
                  </a:moveTo>
                  <a:lnTo>
                    <a:pt x="42672" y="313944"/>
                  </a:lnTo>
                </a:path>
                <a:path w="3506470" h="6373495">
                  <a:moveTo>
                    <a:pt x="24384" y="260096"/>
                  </a:moveTo>
                  <a:lnTo>
                    <a:pt x="453517" y="0"/>
                  </a:lnTo>
                </a:path>
                <a:path w="3506470" h="6373495">
                  <a:moveTo>
                    <a:pt x="0" y="702818"/>
                  </a:moveTo>
                  <a:lnTo>
                    <a:pt x="0" y="372872"/>
                  </a:lnTo>
                  <a:lnTo>
                    <a:pt x="8762" y="369443"/>
                  </a:lnTo>
                  <a:lnTo>
                    <a:pt x="0" y="357759"/>
                  </a:lnTo>
                  <a:lnTo>
                    <a:pt x="0" y="254508"/>
                  </a:lnTo>
                </a:path>
                <a:path w="3506470" h="6373495">
                  <a:moveTo>
                    <a:pt x="0" y="702818"/>
                  </a:moveTo>
                  <a:lnTo>
                    <a:pt x="3556" y="709422"/>
                  </a:lnTo>
                  <a:lnTo>
                    <a:pt x="8762" y="714375"/>
                  </a:lnTo>
                </a:path>
                <a:path w="3506470" h="6373495">
                  <a:moveTo>
                    <a:pt x="28067" y="728091"/>
                  </a:moveTo>
                  <a:lnTo>
                    <a:pt x="7620" y="714756"/>
                  </a:lnTo>
                </a:path>
                <a:path w="3506470" h="6373495">
                  <a:moveTo>
                    <a:pt x="28067" y="728091"/>
                  </a:moveTo>
                  <a:lnTo>
                    <a:pt x="31242" y="729742"/>
                  </a:lnTo>
                  <a:lnTo>
                    <a:pt x="34417" y="728091"/>
                  </a:lnTo>
                  <a:lnTo>
                    <a:pt x="35940" y="724789"/>
                  </a:lnTo>
                </a:path>
                <a:path w="3506470" h="6373495">
                  <a:moveTo>
                    <a:pt x="40894" y="667512"/>
                  </a:moveTo>
                  <a:lnTo>
                    <a:pt x="39370" y="667512"/>
                  </a:lnTo>
                  <a:lnTo>
                    <a:pt x="36575" y="669544"/>
                  </a:lnTo>
                  <a:lnTo>
                    <a:pt x="36575" y="673481"/>
                  </a:lnTo>
                </a:path>
                <a:path w="3506470" h="6373495">
                  <a:moveTo>
                    <a:pt x="36575" y="673608"/>
                  </a:moveTo>
                  <a:lnTo>
                    <a:pt x="36575" y="725043"/>
                  </a:lnTo>
                </a:path>
                <a:path w="3506470" h="6373495">
                  <a:moveTo>
                    <a:pt x="36575" y="620268"/>
                  </a:moveTo>
                  <a:lnTo>
                    <a:pt x="37846" y="622935"/>
                  </a:lnTo>
                </a:path>
                <a:path w="3506470" h="6373495">
                  <a:moveTo>
                    <a:pt x="36575" y="317373"/>
                  </a:moveTo>
                  <a:lnTo>
                    <a:pt x="36575" y="612521"/>
                  </a:lnTo>
                  <a:lnTo>
                    <a:pt x="38100" y="620776"/>
                  </a:lnTo>
                  <a:lnTo>
                    <a:pt x="42672" y="625856"/>
                  </a:lnTo>
                </a:path>
                <a:path w="3506470" h="6373495">
                  <a:moveTo>
                    <a:pt x="36575" y="317373"/>
                  </a:moveTo>
                  <a:lnTo>
                    <a:pt x="36575" y="315722"/>
                  </a:lnTo>
                  <a:lnTo>
                    <a:pt x="36575" y="314071"/>
                  </a:lnTo>
                  <a:lnTo>
                    <a:pt x="38100" y="312420"/>
                  </a:lnTo>
                  <a:lnTo>
                    <a:pt x="39624" y="312420"/>
                  </a:lnTo>
                  <a:lnTo>
                    <a:pt x="41148" y="312420"/>
                  </a:lnTo>
                  <a:lnTo>
                    <a:pt x="42672" y="312420"/>
                  </a:lnTo>
                </a:path>
                <a:path w="3506470" h="6373495">
                  <a:moveTo>
                    <a:pt x="536067" y="621284"/>
                  </a:moveTo>
                  <a:lnTo>
                    <a:pt x="534415" y="614680"/>
                  </a:lnTo>
                  <a:lnTo>
                    <a:pt x="529717" y="607949"/>
                  </a:lnTo>
                  <a:lnTo>
                    <a:pt x="42672" y="312420"/>
                  </a:lnTo>
                </a:path>
                <a:path w="3506470" h="6373495">
                  <a:moveTo>
                    <a:pt x="530351" y="805815"/>
                  </a:moveTo>
                  <a:lnTo>
                    <a:pt x="532257" y="805815"/>
                  </a:lnTo>
                  <a:lnTo>
                    <a:pt x="536067" y="804545"/>
                  </a:lnTo>
                  <a:lnTo>
                    <a:pt x="536067" y="803148"/>
                  </a:lnTo>
                </a:path>
                <a:path w="3506470" h="6373495">
                  <a:moveTo>
                    <a:pt x="534924" y="802894"/>
                  </a:moveTo>
                  <a:lnTo>
                    <a:pt x="534924" y="62179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2" name="object 7352"/>
            <p:cNvSpPr/>
            <p:nvPr/>
          </p:nvSpPr>
          <p:spPr>
            <a:xfrm>
              <a:off x="5102351" y="912875"/>
              <a:ext cx="1905" cy="177165"/>
            </a:xfrm>
            <a:custGeom>
              <a:avLst/>
              <a:gdLst/>
              <a:ahLst/>
              <a:cxnLst/>
              <a:rect l="l" t="t" r="r" b="b"/>
              <a:pathLst>
                <a:path w="1904" h="177165">
                  <a:moveTo>
                    <a:pt x="888" y="-4572"/>
                  </a:moveTo>
                  <a:lnTo>
                    <a:pt x="888" y="181229"/>
                  </a:lnTo>
                </a:path>
              </a:pathLst>
            </a:custGeom>
            <a:ln w="1092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3" name="object 7353"/>
            <p:cNvSpPr/>
            <p:nvPr/>
          </p:nvSpPr>
          <p:spPr>
            <a:xfrm>
              <a:off x="4576571" y="59436"/>
              <a:ext cx="3498850" cy="1132205"/>
            </a:xfrm>
            <a:custGeom>
              <a:avLst/>
              <a:gdLst/>
              <a:ahLst/>
              <a:cxnLst/>
              <a:rect l="l" t="t" r="r" b="b"/>
              <a:pathLst>
                <a:path w="3498850" h="1132205">
                  <a:moveTo>
                    <a:pt x="527557" y="1030097"/>
                  </a:moveTo>
                  <a:lnTo>
                    <a:pt x="531113" y="1036828"/>
                  </a:lnTo>
                  <a:lnTo>
                    <a:pt x="536448" y="1041781"/>
                  </a:lnTo>
                </a:path>
                <a:path w="3498850" h="1132205">
                  <a:moveTo>
                    <a:pt x="556894" y="1055751"/>
                  </a:moveTo>
                  <a:lnTo>
                    <a:pt x="536448" y="1042416"/>
                  </a:lnTo>
                </a:path>
                <a:path w="3498850" h="1132205">
                  <a:moveTo>
                    <a:pt x="556894" y="1055751"/>
                  </a:moveTo>
                  <a:lnTo>
                    <a:pt x="560069" y="1057402"/>
                  </a:lnTo>
                  <a:lnTo>
                    <a:pt x="563244" y="1055751"/>
                  </a:lnTo>
                  <a:lnTo>
                    <a:pt x="564768" y="1052449"/>
                  </a:lnTo>
                </a:path>
                <a:path w="3498850" h="1132205">
                  <a:moveTo>
                    <a:pt x="563626" y="600456"/>
                  </a:moveTo>
                  <a:lnTo>
                    <a:pt x="563626" y="703961"/>
                  </a:lnTo>
                  <a:lnTo>
                    <a:pt x="556260" y="707390"/>
                  </a:lnTo>
                  <a:lnTo>
                    <a:pt x="563626" y="720725"/>
                  </a:lnTo>
                  <a:lnTo>
                    <a:pt x="563626" y="1051306"/>
                  </a:lnTo>
                </a:path>
                <a:path w="3498850" h="1132205">
                  <a:moveTo>
                    <a:pt x="0" y="249936"/>
                  </a:moveTo>
                  <a:lnTo>
                    <a:pt x="555878" y="589534"/>
                  </a:lnTo>
                </a:path>
                <a:path w="3498850" h="1132205">
                  <a:moveTo>
                    <a:pt x="16763" y="260604"/>
                  </a:moveTo>
                  <a:lnTo>
                    <a:pt x="13080" y="260604"/>
                  </a:lnTo>
                  <a:lnTo>
                    <a:pt x="9398" y="262509"/>
                  </a:lnTo>
                  <a:lnTo>
                    <a:pt x="7619" y="266192"/>
                  </a:lnTo>
                </a:path>
                <a:path w="3498850" h="1132205">
                  <a:moveTo>
                    <a:pt x="836167" y="435610"/>
                  </a:moveTo>
                  <a:lnTo>
                    <a:pt x="564261" y="601472"/>
                  </a:lnTo>
                  <a:lnTo>
                    <a:pt x="561086" y="594741"/>
                  </a:lnTo>
                  <a:lnTo>
                    <a:pt x="556260" y="589788"/>
                  </a:lnTo>
                  <a:lnTo>
                    <a:pt x="831468" y="422148"/>
                  </a:lnTo>
                </a:path>
                <a:path w="3498850" h="1132205">
                  <a:moveTo>
                    <a:pt x="136905" y="792480"/>
                  </a:moveTo>
                  <a:lnTo>
                    <a:pt x="115824" y="805561"/>
                  </a:lnTo>
                </a:path>
                <a:path w="3498850" h="1132205">
                  <a:moveTo>
                    <a:pt x="25907" y="731266"/>
                  </a:moveTo>
                  <a:lnTo>
                    <a:pt x="80137" y="697992"/>
                  </a:lnTo>
                </a:path>
                <a:path w="3498850" h="1132205">
                  <a:moveTo>
                    <a:pt x="441705" y="0"/>
                  </a:moveTo>
                  <a:lnTo>
                    <a:pt x="12191" y="261493"/>
                  </a:lnTo>
                </a:path>
                <a:path w="3498850" h="1132205">
                  <a:moveTo>
                    <a:pt x="2836163" y="1131951"/>
                  </a:moveTo>
                  <a:lnTo>
                    <a:pt x="3498469" y="729996"/>
                  </a:lnTo>
                </a:path>
                <a:path w="3498850" h="1132205">
                  <a:moveTo>
                    <a:pt x="2836163" y="1128903"/>
                  </a:moveTo>
                  <a:lnTo>
                    <a:pt x="3498469" y="72694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4" name="object 73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66431" y="4965191"/>
              <a:ext cx="812292" cy="613917"/>
            </a:xfrm>
            <a:prstGeom prst="rect">
              <a:avLst/>
            </a:prstGeom>
          </p:spPr>
        </p:pic>
        <p:pic>
          <p:nvPicPr>
            <p:cNvPr id="7355" name="object 73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93379" y="752855"/>
              <a:ext cx="85342" cy="118872"/>
            </a:xfrm>
            <a:prstGeom prst="rect">
              <a:avLst/>
            </a:prstGeom>
          </p:spPr>
        </p:pic>
        <p:sp>
          <p:nvSpPr>
            <p:cNvPr id="7356" name="object 7356"/>
            <p:cNvSpPr/>
            <p:nvPr/>
          </p:nvSpPr>
          <p:spPr>
            <a:xfrm>
              <a:off x="4742688" y="758951"/>
              <a:ext cx="69850" cy="41275"/>
            </a:xfrm>
            <a:custGeom>
              <a:avLst/>
              <a:gdLst/>
              <a:ahLst/>
              <a:cxnLst/>
              <a:rect l="l" t="t" r="r" b="b"/>
              <a:pathLst>
                <a:path w="69850" h="41275">
                  <a:moveTo>
                    <a:pt x="69469" y="37719"/>
                  </a:moveTo>
                  <a:lnTo>
                    <a:pt x="14224" y="3302"/>
                  </a:lnTo>
                  <a:lnTo>
                    <a:pt x="6350" y="0"/>
                  </a:lnTo>
                  <a:lnTo>
                    <a:pt x="0" y="3302"/>
                  </a:lnTo>
                  <a:lnTo>
                    <a:pt x="0" y="39370"/>
                  </a:lnTo>
                  <a:lnTo>
                    <a:pt x="0" y="41021"/>
                  </a:lnTo>
                  <a:lnTo>
                    <a:pt x="22098" y="41021"/>
                  </a:lnTo>
                  <a:lnTo>
                    <a:pt x="22098" y="39370"/>
                  </a:lnTo>
                  <a:lnTo>
                    <a:pt x="25273" y="37719"/>
                  </a:lnTo>
                  <a:lnTo>
                    <a:pt x="69469" y="37719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7" name="object 73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5651" y="856488"/>
              <a:ext cx="83818" cy="195072"/>
            </a:xfrm>
            <a:prstGeom prst="rect">
              <a:avLst/>
            </a:prstGeom>
          </p:spPr>
        </p:pic>
        <p:sp>
          <p:nvSpPr>
            <p:cNvPr id="7358" name="object 7358"/>
            <p:cNvSpPr/>
            <p:nvPr/>
          </p:nvSpPr>
          <p:spPr>
            <a:xfrm>
              <a:off x="4742688" y="797051"/>
              <a:ext cx="114300" cy="217804"/>
            </a:xfrm>
            <a:custGeom>
              <a:avLst/>
              <a:gdLst/>
              <a:ahLst/>
              <a:cxnLst/>
              <a:rect l="l" t="t" r="r" b="b"/>
              <a:pathLst>
                <a:path w="114300" h="217805">
                  <a:moveTo>
                    <a:pt x="44196" y="123952"/>
                  </a:moveTo>
                  <a:lnTo>
                    <a:pt x="39497" y="122301"/>
                  </a:lnTo>
                  <a:lnTo>
                    <a:pt x="28448" y="115570"/>
                  </a:lnTo>
                  <a:lnTo>
                    <a:pt x="22098" y="110490"/>
                  </a:lnTo>
                  <a:lnTo>
                    <a:pt x="22098" y="3302"/>
                  </a:lnTo>
                  <a:lnTo>
                    <a:pt x="0" y="3302"/>
                  </a:lnTo>
                  <a:lnTo>
                    <a:pt x="0" y="115570"/>
                  </a:lnTo>
                  <a:lnTo>
                    <a:pt x="1524" y="122301"/>
                  </a:lnTo>
                  <a:lnTo>
                    <a:pt x="4699" y="123952"/>
                  </a:lnTo>
                  <a:lnTo>
                    <a:pt x="6350" y="127254"/>
                  </a:lnTo>
                  <a:lnTo>
                    <a:pt x="15748" y="132334"/>
                  </a:lnTo>
                  <a:lnTo>
                    <a:pt x="20574" y="137287"/>
                  </a:lnTo>
                  <a:lnTo>
                    <a:pt x="22098" y="144018"/>
                  </a:lnTo>
                  <a:lnTo>
                    <a:pt x="22098" y="165862"/>
                  </a:lnTo>
                  <a:lnTo>
                    <a:pt x="22098" y="174244"/>
                  </a:lnTo>
                  <a:lnTo>
                    <a:pt x="44196" y="187579"/>
                  </a:lnTo>
                  <a:lnTo>
                    <a:pt x="44196" y="167513"/>
                  </a:lnTo>
                  <a:lnTo>
                    <a:pt x="44196" y="123952"/>
                  </a:lnTo>
                  <a:close/>
                </a:path>
                <a:path w="114300" h="217805">
                  <a:moveTo>
                    <a:pt x="113792" y="38481"/>
                  </a:moveTo>
                  <a:lnTo>
                    <a:pt x="113665" y="35179"/>
                  </a:lnTo>
                  <a:lnTo>
                    <a:pt x="112141" y="28448"/>
                  </a:lnTo>
                  <a:lnTo>
                    <a:pt x="107442" y="21717"/>
                  </a:lnTo>
                  <a:lnTo>
                    <a:pt x="71120" y="0"/>
                  </a:lnTo>
                  <a:lnTo>
                    <a:pt x="28448" y="0"/>
                  </a:lnTo>
                  <a:lnTo>
                    <a:pt x="64770" y="21717"/>
                  </a:lnTo>
                  <a:lnTo>
                    <a:pt x="72644" y="28448"/>
                  </a:lnTo>
                  <a:lnTo>
                    <a:pt x="83693" y="35179"/>
                  </a:lnTo>
                  <a:lnTo>
                    <a:pt x="90043" y="38481"/>
                  </a:lnTo>
                  <a:lnTo>
                    <a:pt x="91567" y="40259"/>
                  </a:lnTo>
                  <a:lnTo>
                    <a:pt x="93218" y="41910"/>
                  </a:lnTo>
                  <a:lnTo>
                    <a:pt x="93218" y="154051"/>
                  </a:lnTo>
                  <a:lnTo>
                    <a:pt x="77343" y="144018"/>
                  </a:lnTo>
                  <a:lnTo>
                    <a:pt x="71120" y="140716"/>
                  </a:lnTo>
                  <a:lnTo>
                    <a:pt x="71120" y="182626"/>
                  </a:lnTo>
                  <a:lnTo>
                    <a:pt x="71120" y="204343"/>
                  </a:lnTo>
                  <a:lnTo>
                    <a:pt x="91567" y="217678"/>
                  </a:lnTo>
                  <a:lnTo>
                    <a:pt x="91567" y="187579"/>
                  </a:lnTo>
                  <a:lnTo>
                    <a:pt x="93218" y="184277"/>
                  </a:lnTo>
                  <a:lnTo>
                    <a:pt x="94742" y="182626"/>
                  </a:lnTo>
                  <a:lnTo>
                    <a:pt x="97917" y="182626"/>
                  </a:lnTo>
                  <a:lnTo>
                    <a:pt x="101092" y="184277"/>
                  </a:lnTo>
                  <a:lnTo>
                    <a:pt x="105791" y="187579"/>
                  </a:lnTo>
                  <a:lnTo>
                    <a:pt x="107442" y="187579"/>
                  </a:lnTo>
                  <a:lnTo>
                    <a:pt x="110617" y="189230"/>
                  </a:lnTo>
                  <a:lnTo>
                    <a:pt x="112141" y="187579"/>
                  </a:lnTo>
                  <a:lnTo>
                    <a:pt x="113665" y="187579"/>
                  </a:lnTo>
                  <a:lnTo>
                    <a:pt x="113792" y="184277"/>
                  </a:lnTo>
                  <a:lnTo>
                    <a:pt x="113665" y="184277"/>
                  </a:lnTo>
                  <a:lnTo>
                    <a:pt x="113665" y="41910"/>
                  </a:lnTo>
                  <a:lnTo>
                    <a:pt x="113792" y="38481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9" name="object 7359"/>
            <p:cNvSpPr/>
            <p:nvPr/>
          </p:nvSpPr>
          <p:spPr>
            <a:xfrm>
              <a:off x="4154423" y="28955"/>
              <a:ext cx="1290320" cy="2379345"/>
            </a:xfrm>
            <a:custGeom>
              <a:avLst/>
              <a:gdLst/>
              <a:ahLst/>
              <a:cxnLst/>
              <a:rect l="l" t="t" r="r" b="b"/>
              <a:pathLst>
                <a:path w="1290320" h="2379345">
                  <a:moveTo>
                    <a:pt x="594233" y="729361"/>
                  </a:moveTo>
                  <a:lnTo>
                    <a:pt x="695960" y="789559"/>
                  </a:lnTo>
                </a:path>
                <a:path w="1290320" h="2379345">
                  <a:moveTo>
                    <a:pt x="603758" y="936752"/>
                  </a:moveTo>
                  <a:lnTo>
                    <a:pt x="559180" y="909955"/>
                  </a:lnTo>
                  <a:lnTo>
                    <a:pt x="533780" y="874903"/>
                  </a:lnTo>
                  <a:lnTo>
                    <a:pt x="530605" y="859790"/>
                  </a:lnTo>
                  <a:lnTo>
                    <a:pt x="530605" y="846455"/>
                  </a:lnTo>
                  <a:lnTo>
                    <a:pt x="535431" y="838073"/>
                  </a:lnTo>
                  <a:lnTo>
                    <a:pt x="543305" y="834771"/>
                  </a:lnTo>
                  <a:lnTo>
                    <a:pt x="554481" y="836422"/>
                  </a:lnTo>
                </a:path>
                <a:path w="1290320" h="2379345">
                  <a:moveTo>
                    <a:pt x="559180" y="831342"/>
                  </a:moveTo>
                  <a:lnTo>
                    <a:pt x="559180" y="833120"/>
                  </a:lnTo>
                  <a:lnTo>
                    <a:pt x="559180" y="834771"/>
                  </a:lnTo>
                  <a:lnTo>
                    <a:pt x="557656" y="834771"/>
                  </a:lnTo>
                  <a:lnTo>
                    <a:pt x="557656" y="836422"/>
                  </a:lnTo>
                  <a:lnTo>
                    <a:pt x="556005" y="836422"/>
                  </a:lnTo>
                  <a:lnTo>
                    <a:pt x="554481" y="836422"/>
                  </a:lnTo>
                </a:path>
                <a:path w="1290320" h="2379345">
                  <a:moveTo>
                    <a:pt x="559180" y="712724"/>
                  </a:moveTo>
                  <a:lnTo>
                    <a:pt x="559180" y="672592"/>
                  </a:lnTo>
                </a:path>
                <a:path w="1290320" h="2379345">
                  <a:moveTo>
                    <a:pt x="565530" y="669163"/>
                  </a:moveTo>
                  <a:lnTo>
                    <a:pt x="562355" y="667512"/>
                  </a:lnTo>
                  <a:lnTo>
                    <a:pt x="560831" y="669163"/>
                  </a:lnTo>
                  <a:lnTo>
                    <a:pt x="559180" y="672592"/>
                  </a:lnTo>
                </a:path>
                <a:path w="1290320" h="2379345">
                  <a:moveTo>
                    <a:pt x="451103" y="756158"/>
                  </a:moveTo>
                  <a:lnTo>
                    <a:pt x="500379" y="726059"/>
                  </a:lnTo>
                </a:path>
                <a:path w="1290320" h="2379345">
                  <a:moveTo>
                    <a:pt x="559180" y="833120"/>
                  </a:moveTo>
                  <a:lnTo>
                    <a:pt x="554481" y="836422"/>
                  </a:lnTo>
                </a:path>
                <a:path w="1290320" h="2379345">
                  <a:moveTo>
                    <a:pt x="1290192" y="677926"/>
                  </a:moveTo>
                  <a:lnTo>
                    <a:pt x="1287017" y="611251"/>
                  </a:lnTo>
                  <a:lnTo>
                    <a:pt x="1277492" y="546100"/>
                  </a:lnTo>
                  <a:lnTo>
                    <a:pt x="1263268" y="480949"/>
                  </a:lnTo>
                  <a:lnTo>
                    <a:pt x="1240916" y="417449"/>
                  </a:lnTo>
                  <a:lnTo>
                    <a:pt x="1213992" y="357378"/>
                  </a:lnTo>
                  <a:lnTo>
                    <a:pt x="1182115" y="300609"/>
                  </a:lnTo>
                  <a:lnTo>
                    <a:pt x="1144015" y="247142"/>
                  </a:lnTo>
                  <a:lnTo>
                    <a:pt x="1101089" y="198754"/>
                  </a:lnTo>
                  <a:lnTo>
                    <a:pt x="1054989" y="153670"/>
                  </a:lnTo>
                  <a:lnTo>
                    <a:pt x="1004188" y="113538"/>
                  </a:lnTo>
                  <a:lnTo>
                    <a:pt x="948563" y="80137"/>
                  </a:lnTo>
                  <a:lnTo>
                    <a:pt x="891413" y="51816"/>
                  </a:lnTo>
                  <a:lnTo>
                    <a:pt x="832612" y="28448"/>
                  </a:lnTo>
                  <a:lnTo>
                    <a:pt x="770636" y="13335"/>
                  </a:lnTo>
                  <a:lnTo>
                    <a:pt x="708660" y="3301"/>
                  </a:lnTo>
                  <a:lnTo>
                    <a:pt x="645160" y="0"/>
                  </a:lnTo>
                  <a:lnTo>
                    <a:pt x="581533" y="3301"/>
                  </a:lnTo>
                  <a:lnTo>
                    <a:pt x="519556" y="13335"/>
                  </a:lnTo>
                  <a:lnTo>
                    <a:pt x="457580" y="28448"/>
                  </a:lnTo>
                  <a:lnTo>
                    <a:pt x="398779" y="51816"/>
                  </a:lnTo>
                  <a:lnTo>
                    <a:pt x="341629" y="80137"/>
                  </a:lnTo>
                  <a:lnTo>
                    <a:pt x="286003" y="113538"/>
                  </a:lnTo>
                  <a:lnTo>
                    <a:pt x="235203" y="153670"/>
                  </a:lnTo>
                  <a:lnTo>
                    <a:pt x="189102" y="198754"/>
                  </a:lnTo>
                  <a:lnTo>
                    <a:pt x="146176" y="247142"/>
                  </a:lnTo>
                  <a:lnTo>
                    <a:pt x="108076" y="300609"/>
                  </a:lnTo>
                  <a:lnTo>
                    <a:pt x="76326" y="357378"/>
                  </a:lnTo>
                  <a:lnTo>
                    <a:pt x="49275" y="417449"/>
                  </a:lnTo>
                  <a:lnTo>
                    <a:pt x="28575" y="480949"/>
                  </a:lnTo>
                  <a:lnTo>
                    <a:pt x="12700" y="546100"/>
                  </a:lnTo>
                  <a:lnTo>
                    <a:pt x="3175" y="611251"/>
                  </a:lnTo>
                  <a:lnTo>
                    <a:pt x="0" y="677926"/>
                  </a:lnTo>
                  <a:lnTo>
                    <a:pt x="3175" y="744728"/>
                  </a:lnTo>
                  <a:lnTo>
                    <a:pt x="12700" y="809879"/>
                  </a:lnTo>
                  <a:lnTo>
                    <a:pt x="28575" y="875030"/>
                  </a:lnTo>
                  <a:lnTo>
                    <a:pt x="49275" y="936879"/>
                  </a:lnTo>
                  <a:lnTo>
                    <a:pt x="76326" y="996950"/>
                  </a:lnTo>
                  <a:lnTo>
                    <a:pt x="108076" y="1053719"/>
                  </a:lnTo>
                  <a:lnTo>
                    <a:pt x="146176" y="1107186"/>
                  </a:lnTo>
                  <a:lnTo>
                    <a:pt x="189102" y="1157224"/>
                  </a:lnTo>
                  <a:lnTo>
                    <a:pt x="235203" y="1202309"/>
                  </a:lnTo>
                  <a:lnTo>
                    <a:pt x="286003" y="1240790"/>
                  </a:lnTo>
                  <a:lnTo>
                    <a:pt x="341629" y="1275842"/>
                  </a:lnTo>
                  <a:lnTo>
                    <a:pt x="398779" y="1304163"/>
                  </a:lnTo>
                  <a:lnTo>
                    <a:pt x="457580" y="1325880"/>
                  </a:lnTo>
                  <a:lnTo>
                    <a:pt x="519556" y="1342644"/>
                  </a:lnTo>
                  <a:lnTo>
                    <a:pt x="581533" y="1352677"/>
                  </a:lnTo>
                  <a:lnTo>
                    <a:pt x="645160" y="1355979"/>
                  </a:lnTo>
                  <a:lnTo>
                    <a:pt x="708660" y="1352677"/>
                  </a:lnTo>
                  <a:lnTo>
                    <a:pt x="770636" y="1342644"/>
                  </a:lnTo>
                  <a:lnTo>
                    <a:pt x="832612" y="1325880"/>
                  </a:lnTo>
                  <a:lnTo>
                    <a:pt x="891413" y="1304163"/>
                  </a:lnTo>
                  <a:lnTo>
                    <a:pt x="948563" y="1275842"/>
                  </a:lnTo>
                  <a:lnTo>
                    <a:pt x="1004188" y="1240790"/>
                  </a:lnTo>
                  <a:lnTo>
                    <a:pt x="1054989" y="1202309"/>
                  </a:lnTo>
                  <a:lnTo>
                    <a:pt x="1101089" y="1157224"/>
                  </a:lnTo>
                  <a:lnTo>
                    <a:pt x="1144015" y="1107186"/>
                  </a:lnTo>
                  <a:lnTo>
                    <a:pt x="1182115" y="1053719"/>
                  </a:lnTo>
                  <a:lnTo>
                    <a:pt x="1213992" y="996950"/>
                  </a:lnTo>
                  <a:lnTo>
                    <a:pt x="1240916" y="936879"/>
                  </a:lnTo>
                  <a:lnTo>
                    <a:pt x="1263268" y="875030"/>
                  </a:lnTo>
                  <a:lnTo>
                    <a:pt x="1277492" y="809879"/>
                  </a:lnTo>
                  <a:lnTo>
                    <a:pt x="1287017" y="744728"/>
                  </a:lnTo>
                  <a:lnTo>
                    <a:pt x="1290192" y="677926"/>
                  </a:lnTo>
                  <a:close/>
                </a:path>
                <a:path w="1290320" h="2379345">
                  <a:moveTo>
                    <a:pt x="21336" y="2378964"/>
                  </a:moveTo>
                  <a:lnTo>
                    <a:pt x="669925" y="237896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60" name="object 73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55691" y="2324100"/>
              <a:ext cx="216408" cy="234696"/>
            </a:xfrm>
            <a:prstGeom prst="rect">
              <a:avLst/>
            </a:prstGeom>
          </p:spPr>
        </p:pic>
        <p:sp>
          <p:nvSpPr>
            <p:cNvPr id="7361" name="object 7361"/>
            <p:cNvSpPr/>
            <p:nvPr/>
          </p:nvSpPr>
          <p:spPr>
            <a:xfrm>
              <a:off x="5289676" y="2408428"/>
              <a:ext cx="40005" cy="71755"/>
            </a:xfrm>
            <a:custGeom>
              <a:avLst/>
              <a:gdLst/>
              <a:ahLst/>
              <a:cxnLst/>
              <a:rect l="l" t="t" r="r" b="b"/>
              <a:pathLst>
                <a:path w="40004" h="71755">
                  <a:moveTo>
                    <a:pt x="39497" y="18287"/>
                  </a:moveTo>
                  <a:lnTo>
                    <a:pt x="25273" y="26670"/>
                  </a:lnTo>
                </a:path>
                <a:path w="40004" h="71755">
                  <a:moveTo>
                    <a:pt x="37973" y="14986"/>
                  </a:moveTo>
                  <a:lnTo>
                    <a:pt x="23749" y="23368"/>
                  </a:lnTo>
                </a:path>
                <a:path w="40004" h="71755">
                  <a:moveTo>
                    <a:pt x="39497" y="63373"/>
                  </a:moveTo>
                  <a:lnTo>
                    <a:pt x="25273" y="71755"/>
                  </a:lnTo>
                </a:path>
                <a:path w="40004" h="71755">
                  <a:moveTo>
                    <a:pt x="12700" y="0"/>
                  </a:moveTo>
                  <a:lnTo>
                    <a:pt x="0" y="838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2" name="object 7362"/>
            <p:cNvSpPr/>
            <p:nvPr/>
          </p:nvSpPr>
          <p:spPr>
            <a:xfrm>
              <a:off x="5302376" y="25553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3" name="object 7363"/>
            <p:cNvSpPr/>
            <p:nvPr/>
          </p:nvSpPr>
          <p:spPr>
            <a:xfrm>
              <a:off x="5162613" y="2467229"/>
              <a:ext cx="139065" cy="92710"/>
            </a:xfrm>
            <a:custGeom>
              <a:avLst/>
              <a:gdLst/>
              <a:ahLst/>
              <a:cxnLst/>
              <a:rect l="l" t="t" r="r" b="b"/>
              <a:pathLst>
                <a:path w="139064" h="92710">
                  <a:moveTo>
                    <a:pt x="138937" y="83565"/>
                  </a:moveTo>
                  <a:lnTo>
                    <a:pt x="138937" y="92710"/>
                  </a:lnTo>
                </a:path>
                <a:path w="139064" h="92710">
                  <a:moveTo>
                    <a:pt x="0" y="0"/>
                  </a:moveTo>
                  <a:lnTo>
                    <a:pt x="0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4" name="object 7364"/>
            <p:cNvSpPr/>
            <p:nvPr/>
          </p:nvSpPr>
          <p:spPr>
            <a:xfrm>
              <a:off x="5193410" y="2350007"/>
              <a:ext cx="40005" cy="28575"/>
            </a:xfrm>
            <a:custGeom>
              <a:avLst/>
              <a:gdLst/>
              <a:ahLst/>
              <a:cxnLst/>
              <a:rect l="l" t="t" r="r" b="b"/>
              <a:pathLst>
                <a:path w="40004" h="28575">
                  <a:moveTo>
                    <a:pt x="39497" y="18287"/>
                  </a:moveTo>
                  <a:lnTo>
                    <a:pt x="26797" y="25018"/>
                  </a:lnTo>
                </a:path>
                <a:path w="40004" h="28575">
                  <a:moveTo>
                    <a:pt x="36322" y="14986"/>
                  </a:moveTo>
                  <a:lnTo>
                    <a:pt x="23749" y="23367"/>
                  </a:lnTo>
                </a:path>
                <a:path w="40004" h="28575">
                  <a:moveTo>
                    <a:pt x="39497" y="25018"/>
                  </a:moveTo>
                  <a:lnTo>
                    <a:pt x="33147" y="28320"/>
                  </a:lnTo>
                </a:path>
                <a:path w="40004" h="28575">
                  <a:moveTo>
                    <a:pt x="12700" y="0"/>
                  </a:moveTo>
                  <a:lnTo>
                    <a:pt x="0" y="838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5" name="object 7365"/>
            <p:cNvSpPr/>
            <p:nvPr/>
          </p:nvSpPr>
          <p:spPr>
            <a:xfrm>
              <a:off x="5161787" y="2354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6" name="object 7366"/>
            <p:cNvSpPr/>
            <p:nvPr/>
          </p:nvSpPr>
          <p:spPr>
            <a:xfrm>
              <a:off x="5160263" y="2358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7" name="object 7367"/>
            <p:cNvSpPr/>
            <p:nvPr/>
          </p:nvSpPr>
          <p:spPr>
            <a:xfrm>
              <a:off x="5160263" y="2361691"/>
              <a:ext cx="92075" cy="108585"/>
            </a:xfrm>
            <a:custGeom>
              <a:avLst/>
              <a:gdLst/>
              <a:ahLst/>
              <a:cxnLst/>
              <a:rect l="l" t="t" r="r" b="b"/>
              <a:pathLst>
                <a:path w="92075" h="108585">
                  <a:moveTo>
                    <a:pt x="0" y="106807"/>
                  </a:moveTo>
                  <a:lnTo>
                    <a:pt x="1524" y="108458"/>
                  </a:lnTo>
                </a:path>
                <a:path w="92075" h="108585">
                  <a:moveTo>
                    <a:pt x="91566" y="0"/>
                  </a:moveTo>
                  <a:lnTo>
                    <a:pt x="91566" y="14986"/>
                  </a:lnTo>
                  <a:lnTo>
                    <a:pt x="77343" y="2336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68" name="object 73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57215" y="6640067"/>
              <a:ext cx="214884" cy="217930"/>
            </a:xfrm>
            <a:prstGeom prst="rect">
              <a:avLst/>
            </a:prstGeom>
          </p:spPr>
        </p:pic>
        <p:sp>
          <p:nvSpPr>
            <p:cNvPr id="7369" name="object 7369"/>
            <p:cNvSpPr/>
            <p:nvPr/>
          </p:nvSpPr>
          <p:spPr>
            <a:xfrm>
              <a:off x="5317616" y="6762697"/>
              <a:ext cx="13335" cy="60325"/>
            </a:xfrm>
            <a:custGeom>
              <a:avLst/>
              <a:gdLst/>
              <a:ahLst/>
              <a:cxnLst/>
              <a:rect l="l" t="t" r="r" b="b"/>
              <a:pathLst>
                <a:path w="13335" h="60325">
                  <a:moveTo>
                    <a:pt x="12827" y="6697"/>
                  </a:moveTo>
                  <a:lnTo>
                    <a:pt x="0" y="15062"/>
                  </a:lnTo>
                </a:path>
                <a:path w="13335" h="60325">
                  <a:moveTo>
                    <a:pt x="9652" y="3348"/>
                  </a:moveTo>
                  <a:lnTo>
                    <a:pt x="0" y="10032"/>
                  </a:lnTo>
                </a:path>
                <a:path w="13335" h="60325">
                  <a:moveTo>
                    <a:pt x="12827" y="51871"/>
                  </a:moveTo>
                  <a:lnTo>
                    <a:pt x="0" y="60237"/>
                  </a:lnTo>
                </a:path>
                <a:path w="13335" h="60325">
                  <a:moveTo>
                    <a:pt x="4825" y="0"/>
                  </a:moveTo>
                  <a:lnTo>
                    <a:pt x="0" y="334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0" name="object 7370"/>
            <p:cNvSpPr/>
            <p:nvPr/>
          </p:nvSpPr>
          <p:spPr>
            <a:xfrm>
              <a:off x="5297169" y="6852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650" y="0"/>
                  </a:moveTo>
                  <a:lnTo>
                    <a:pt x="10795" y="0"/>
                  </a:lnTo>
                </a:path>
                <a:path w="1079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1" name="object 7371"/>
            <p:cNvSpPr/>
            <p:nvPr/>
          </p:nvSpPr>
          <p:spPr>
            <a:xfrm>
              <a:off x="5162613" y="6647687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115454"/>
                  </a:moveTo>
                  <a:lnTo>
                    <a:pt x="0" y="124598"/>
                  </a:lnTo>
                </a:path>
                <a:path h="125095">
                  <a:moveTo>
                    <a:pt x="0" y="1663"/>
                  </a:moveTo>
                  <a:lnTo>
                    <a:pt x="0" y="10807"/>
                  </a:lnTo>
                </a:path>
                <a:path h="125095">
                  <a:moveTo>
                    <a:pt x="0" y="0"/>
                  </a:moveTo>
                  <a:lnTo>
                    <a:pt x="0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2" name="object 7372"/>
            <p:cNvSpPr/>
            <p:nvPr/>
          </p:nvSpPr>
          <p:spPr>
            <a:xfrm>
              <a:off x="5161787" y="676604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33"/>
                  </a:moveTo>
                  <a:lnTo>
                    <a:pt x="4572" y="83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3" name="object 7373"/>
            <p:cNvSpPr/>
            <p:nvPr/>
          </p:nvSpPr>
          <p:spPr>
            <a:xfrm>
              <a:off x="5238114" y="6674002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0" y="6705"/>
                  </a:moveTo>
                  <a:lnTo>
                    <a:pt x="14350" y="0"/>
                  </a:lnTo>
                  <a:lnTo>
                    <a:pt x="1650" y="8369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4" name="object 7374"/>
            <p:cNvSpPr/>
            <p:nvPr/>
          </p:nvSpPr>
          <p:spPr>
            <a:xfrm>
              <a:off x="5252465" y="667400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572" y="8375"/>
                  </a:moveTo>
                  <a:lnTo>
                    <a:pt x="4572" y="8375"/>
                  </a:lnTo>
                </a:path>
              </a:pathLst>
            </a:custGeom>
            <a:ln w="16751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5" name="object 7375"/>
            <p:cNvSpPr/>
            <p:nvPr/>
          </p:nvSpPr>
          <p:spPr>
            <a:xfrm>
              <a:off x="5231764" y="6670662"/>
              <a:ext cx="85725" cy="180975"/>
            </a:xfrm>
            <a:custGeom>
              <a:avLst/>
              <a:gdLst/>
              <a:ahLst/>
              <a:cxnLst/>
              <a:rect l="l" t="t" r="r" b="b"/>
              <a:pathLst>
                <a:path w="85725" h="180975">
                  <a:moveTo>
                    <a:pt x="15875" y="0"/>
                  </a:moveTo>
                  <a:lnTo>
                    <a:pt x="0" y="8369"/>
                  </a:lnTo>
                </a:path>
                <a:path w="85725" h="180975">
                  <a:moveTo>
                    <a:pt x="71755" y="180895"/>
                  </a:moveTo>
                  <a:lnTo>
                    <a:pt x="85217" y="17362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76" name="object 7376"/>
          <p:cNvSpPr txBox="1"/>
          <p:nvPr/>
        </p:nvSpPr>
        <p:spPr>
          <a:xfrm>
            <a:off x="4162425" y="2241041"/>
            <a:ext cx="8934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ck</a:t>
            </a:r>
            <a:r>
              <a:rPr sz="1050" spc="-114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5" dirty="0">
                <a:solidFill>
                  <a:srgbClr val="020303"/>
                </a:solidFill>
                <a:latin typeface="Tahoma"/>
                <a:cs typeface="Tahoma"/>
              </a:rPr>
              <a:t>n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16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-35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377" name="object 7377"/>
          <p:cNvSpPr/>
          <p:nvPr/>
        </p:nvSpPr>
        <p:spPr>
          <a:xfrm>
            <a:off x="4168140" y="3034283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522" y="0"/>
                </a:lnTo>
              </a:path>
            </a:pathLst>
          </a:custGeom>
          <a:ln w="914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8" name="object 7378"/>
          <p:cNvSpPr txBox="1"/>
          <p:nvPr/>
        </p:nvSpPr>
        <p:spPr>
          <a:xfrm>
            <a:off x="4156075" y="2868929"/>
            <a:ext cx="11595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k</a:t>
            </a:r>
            <a:r>
              <a:rPr sz="1050" spc="-12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1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op</a:t>
            </a:r>
            <a:r>
              <a:rPr sz="1050" spc="-170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&amp;</a:t>
            </a:r>
            <a:r>
              <a:rPr sz="1050" spc="-120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50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spc="-55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379" name="object 7379"/>
          <p:cNvSpPr/>
          <p:nvPr/>
        </p:nvSpPr>
        <p:spPr>
          <a:xfrm>
            <a:off x="9075419" y="2846832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636" y="0"/>
                </a:lnTo>
              </a:path>
            </a:pathLst>
          </a:custGeom>
          <a:ln w="914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0" name="object 7380"/>
          <p:cNvSpPr txBox="1"/>
          <p:nvPr/>
        </p:nvSpPr>
        <p:spPr>
          <a:xfrm>
            <a:off x="9063355" y="2680208"/>
            <a:ext cx="557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Cassette: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381" name="object 7381"/>
          <p:cNvSpPr/>
          <p:nvPr/>
        </p:nvSpPr>
        <p:spPr>
          <a:xfrm>
            <a:off x="6621780" y="365455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719" y="0"/>
                </a:lnTo>
              </a:path>
            </a:pathLst>
          </a:custGeom>
          <a:ln w="914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2" name="object 7382"/>
          <p:cNvSpPr txBox="1"/>
          <p:nvPr/>
        </p:nvSpPr>
        <p:spPr>
          <a:xfrm>
            <a:off x="6608826" y="3488182"/>
            <a:ext cx="5232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40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spc="30" dirty="0">
                <a:solidFill>
                  <a:srgbClr val="020303"/>
                </a:solidFill>
                <a:latin typeface="Tahoma"/>
                <a:cs typeface="Tahoma"/>
              </a:rPr>
              <a:t>u</a:t>
            </a:r>
            <a:r>
              <a:rPr sz="1050" spc="35" dirty="0">
                <a:solidFill>
                  <a:srgbClr val="020303"/>
                </a:solidFill>
                <a:latin typeface="Tahoma"/>
                <a:cs typeface="Tahoma"/>
              </a:rPr>
              <a:t>l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l</a:t>
            </a:r>
            <a:r>
              <a:rPr sz="1050" spc="-140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35" dirty="0">
                <a:solidFill>
                  <a:srgbClr val="020303"/>
                </a:solidFill>
                <a:latin typeface="Tahoma"/>
                <a:cs typeface="Tahoma"/>
              </a:rPr>
              <a:t>B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383" name="object 7383"/>
          <p:cNvGrpSpPr/>
          <p:nvPr/>
        </p:nvGrpSpPr>
        <p:grpSpPr>
          <a:xfrm>
            <a:off x="4170997" y="752855"/>
            <a:ext cx="4924425" cy="6082665"/>
            <a:chOff x="4170997" y="752855"/>
            <a:chExt cx="4924425" cy="6082665"/>
          </a:xfrm>
        </p:grpSpPr>
        <p:sp>
          <p:nvSpPr>
            <p:cNvPr id="7384" name="object 7384"/>
            <p:cNvSpPr/>
            <p:nvPr/>
          </p:nvSpPr>
          <p:spPr>
            <a:xfrm>
              <a:off x="4184903" y="909827"/>
              <a:ext cx="4905375" cy="2745105"/>
            </a:xfrm>
            <a:custGeom>
              <a:avLst/>
              <a:gdLst/>
              <a:ahLst/>
              <a:cxnLst/>
              <a:rect l="l" t="t" r="r" b="b"/>
              <a:pathLst>
                <a:path w="4905375" h="2745104">
                  <a:moveTo>
                    <a:pt x="2766314" y="2744724"/>
                  </a:moveTo>
                  <a:lnTo>
                    <a:pt x="3369818" y="2744724"/>
                  </a:lnTo>
                </a:path>
                <a:path w="4905375" h="2745104">
                  <a:moveTo>
                    <a:pt x="4905375" y="1937131"/>
                  </a:moveTo>
                  <a:lnTo>
                    <a:pt x="4514723" y="1937131"/>
                  </a:lnTo>
                </a:path>
                <a:path w="4905375" h="2745104">
                  <a:moveTo>
                    <a:pt x="0" y="1498346"/>
                  </a:moveTo>
                  <a:lnTo>
                    <a:pt x="975106" y="1498346"/>
                  </a:lnTo>
                </a:path>
                <a:path w="4905375" h="2745104">
                  <a:moveTo>
                    <a:pt x="3709670" y="11684"/>
                  </a:moveTo>
                  <a:lnTo>
                    <a:pt x="3714369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5" name="object 73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38115" y="752855"/>
              <a:ext cx="123444" cy="269748"/>
            </a:xfrm>
            <a:prstGeom prst="rect">
              <a:avLst/>
            </a:prstGeom>
          </p:spPr>
        </p:pic>
        <p:sp>
          <p:nvSpPr>
            <p:cNvPr id="7386" name="object 7386"/>
            <p:cNvSpPr/>
            <p:nvPr/>
          </p:nvSpPr>
          <p:spPr>
            <a:xfrm>
              <a:off x="4175759" y="6690359"/>
              <a:ext cx="2557145" cy="140335"/>
            </a:xfrm>
            <a:custGeom>
              <a:avLst/>
              <a:gdLst/>
              <a:ahLst/>
              <a:cxnLst/>
              <a:rect l="l" t="t" r="r" b="b"/>
              <a:pathLst>
                <a:path w="2557145" h="140334">
                  <a:moveTo>
                    <a:pt x="985647" y="0"/>
                  </a:moveTo>
                  <a:lnTo>
                    <a:pt x="983995" y="1689"/>
                  </a:lnTo>
                  <a:lnTo>
                    <a:pt x="985647" y="3390"/>
                  </a:lnTo>
                </a:path>
                <a:path w="2557145" h="140334">
                  <a:moveTo>
                    <a:pt x="3175" y="54296"/>
                  </a:moveTo>
                  <a:lnTo>
                    <a:pt x="983995" y="54296"/>
                  </a:lnTo>
                </a:path>
                <a:path w="2557145" h="140334">
                  <a:moveTo>
                    <a:pt x="0" y="54296"/>
                  </a:moveTo>
                  <a:lnTo>
                    <a:pt x="649097" y="54296"/>
                  </a:lnTo>
                </a:path>
                <a:path w="2557145" h="140334">
                  <a:moveTo>
                    <a:pt x="2357628" y="140208"/>
                  </a:moveTo>
                  <a:lnTo>
                    <a:pt x="2557017" y="14020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87" name="object 7387"/>
          <p:cNvSpPr txBox="1"/>
          <p:nvPr/>
        </p:nvSpPr>
        <p:spPr>
          <a:xfrm>
            <a:off x="4162425" y="6578295"/>
            <a:ext cx="8934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ck</a:t>
            </a:r>
            <a:r>
              <a:rPr sz="1050" spc="-114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5" dirty="0">
                <a:solidFill>
                  <a:srgbClr val="020303"/>
                </a:solidFill>
                <a:latin typeface="Tahoma"/>
                <a:cs typeface="Tahoma"/>
              </a:rPr>
              <a:t>n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16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-35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388" name="object 7388"/>
          <p:cNvSpPr txBox="1"/>
          <p:nvPr/>
        </p:nvSpPr>
        <p:spPr>
          <a:xfrm>
            <a:off x="4800980" y="5576722"/>
            <a:ext cx="6369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ck</a:t>
            </a:r>
            <a:r>
              <a:rPr sz="1050" u="sng" spc="-1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spc="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op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389" name="object 7389"/>
          <p:cNvSpPr/>
          <p:nvPr/>
        </p:nvSpPr>
        <p:spPr>
          <a:xfrm>
            <a:off x="6726935" y="179679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0" name="object 7390"/>
          <p:cNvSpPr txBox="1"/>
          <p:nvPr/>
        </p:nvSpPr>
        <p:spPr>
          <a:xfrm>
            <a:off x="6715506" y="1629613"/>
            <a:ext cx="75755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k</a:t>
            </a:r>
            <a:r>
              <a:rPr sz="1050" spc="-12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35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spc="30" dirty="0">
                <a:solidFill>
                  <a:srgbClr val="020303"/>
                </a:solidFill>
                <a:latin typeface="Tahoma"/>
                <a:cs typeface="Tahoma"/>
              </a:rPr>
              <a:t>l</a:t>
            </a:r>
            <a:r>
              <a:rPr sz="1050" spc="10" dirty="0">
                <a:solidFill>
                  <a:srgbClr val="020303"/>
                </a:solidFill>
                <a:latin typeface="Tahoma"/>
                <a:cs typeface="Tahoma"/>
              </a:rPr>
              <a:t>i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45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391" name="object 7391"/>
          <p:cNvGrpSpPr/>
          <p:nvPr/>
        </p:nvGrpSpPr>
        <p:grpSpPr>
          <a:xfrm>
            <a:off x="6428041" y="679513"/>
            <a:ext cx="2769235" cy="4607560"/>
            <a:chOff x="6428041" y="679513"/>
            <a:chExt cx="2769235" cy="4607560"/>
          </a:xfrm>
        </p:grpSpPr>
        <p:sp>
          <p:nvSpPr>
            <p:cNvPr id="7392" name="object 7392"/>
            <p:cNvSpPr/>
            <p:nvPr/>
          </p:nvSpPr>
          <p:spPr>
            <a:xfrm>
              <a:off x="6432803" y="179679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5148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3" name="object 7393"/>
            <p:cNvSpPr/>
            <p:nvPr/>
          </p:nvSpPr>
          <p:spPr>
            <a:xfrm>
              <a:off x="9121139" y="5228843"/>
              <a:ext cx="75565" cy="58419"/>
            </a:xfrm>
            <a:custGeom>
              <a:avLst/>
              <a:gdLst/>
              <a:ahLst/>
              <a:cxnLst/>
              <a:rect l="l" t="t" r="r" b="b"/>
              <a:pathLst>
                <a:path w="75565" h="58420">
                  <a:moveTo>
                    <a:pt x="59816" y="0"/>
                  </a:moveTo>
                  <a:lnTo>
                    <a:pt x="0" y="57911"/>
                  </a:lnTo>
                  <a:lnTo>
                    <a:pt x="75564" y="23113"/>
                  </a:lnTo>
                  <a:lnTo>
                    <a:pt x="59816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4" name="object 7394"/>
            <p:cNvSpPr/>
            <p:nvPr/>
          </p:nvSpPr>
          <p:spPr>
            <a:xfrm>
              <a:off x="8337803" y="684276"/>
              <a:ext cx="725170" cy="318135"/>
            </a:xfrm>
            <a:custGeom>
              <a:avLst/>
              <a:gdLst/>
              <a:ahLst/>
              <a:cxnLst/>
              <a:rect l="l" t="t" r="r" b="b"/>
              <a:pathLst>
                <a:path w="725170" h="318134">
                  <a:moveTo>
                    <a:pt x="0" y="0"/>
                  </a:moveTo>
                  <a:lnTo>
                    <a:pt x="725170" y="31788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5" name="object 7395"/>
            <p:cNvSpPr/>
            <p:nvPr/>
          </p:nvSpPr>
          <p:spPr>
            <a:xfrm>
              <a:off x="8337803" y="684276"/>
              <a:ext cx="82550" cy="46990"/>
            </a:xfrm>
            <a:custGeom>
              <a:avLst/>
              <a:gdLst/>
              <a:ahLst/>
              <a:cxnLst/>
              <a:rect l="l" t="t" r="r" b="b"/>
              <a:pathLst>
                <a:path w="82550" h="46990">
                  <a:moveTo>
                    <a:pt x="0" y="0"/>
                  </a:moveTo>
                  <a:lnTo>
                    <a:pt x="70739" y="46989"/>
                  </a:lnTo>
                  <a:lnTo>
                    <a:pt x="82042" y="2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96" name="object 7396"/>
          <p:cNvSpPr txBox="1"/>
          <p:nvPr/>
        </p:nvSpPr>
        <p:spPr>
          <a:xfrm>
            <a:off x="9049257" y="835278"/>
            <a:ext cx="7810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655" algn="l"/>
              </a:tabLst>
            </a:pP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	</a:t>
            </a:r>
            <a:r>
              <a:rPr sz="1050" u="sng" spc="-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Extern</a:t>
            </a: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al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397" name="object 7397"/>
          <p:cNvGrpSpPr/>
          <p:nvPr/>
        </p:nvGrpSpPr>
        <p:grpSpPr>
          <a:xfrm>
            <a:off x="7359205" y="1132141"/>
            <a:ext cx="2626360" cy="3375660"/>
            <a:chOff x="7359205" y="1132141"/>
            <a:chExt cx="2626360" cy="3375660"/>
          </a:xfrm>
        </p:grpSpPr>
        <p:sp>
          <p:nvSpPr>
            <p:cNvPr id="7398" name="object 7398"/>
            <p:cNvSpPr/>
            <p:nvPr/>
          </p:nvSpPr>
          <p:spPr>
            <a:xfrm>
              <a:off x="9134856" y="1136903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20">
                  <a:moveTo>
                    <a:pt x="0" y="0"/>
                  </a:moveTo>
                  <a:lnTo>
                    <a:pt x="845566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9" name="object 7399"/>
            <p:cNvSpPr/>
            <p:nvPr/>
          </p:nvSpPr>
          <p:spPr>
            <a:xfrm>
              <a:off x="7392924" y="4404359"/>
              <a:ext cx="168910" cy="98425"/>
            </a:xfrm>
            <a:custGeom>
              <a:avLst/>
              <a:gdLst/>
              <a:ahLst/>
              <a:cxnLst/>
              <a:rect l="l" t="t" r="r" b="b"/>
              <a:pathLst>
                <a:path w="168909" h="98425">
                  <a:moveTo>
                    <a:pt x="0" y="98425"/>
                  </a:moveTo>
                  <a:lnTo>
                    <a:pt x="168655" y="0"/>
                  </a:lnTo>
                </a:path>
              </a:pathLst>
            </a:custGeom>
            <a:ln w="914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0" name="object 7400"/>
            <p:cNvSpPr/>
            <p:nvPr/>
          </p:nvSpPr>
          <p:spPr>
            <a:xfrm>
              <a:off x="7476744" y="4052315"/>
              <a:ext cx="85090" cy="407034"/>
            </a:xfrm>
            <a:custGeom>
              <a:avLst/>
              <a:gdLst/>
              <a:ahLst/>
              <a:cxnLst/>
              <a:rect l="l" t="t" r="r" b="b"/>
              <a:pathLst>
                <a:path w="85090" h="407035">
                  <a:moveTo>
                    <a:pt x="52959" y="33274"/>
                  </a:moveTo>
                  <a:lnTo>
                    <a:pt x="50165" y="30861"/>
                  </a:lnTo>
                  <a:lnTo>
                    <a:pt x="43307" y="25019"/>
                  </a:lnTo>
                  <a:lnTo>
                    <a:pt x="27305" y="11684"/>
                  </a:lnTo>
                  <a:lnTo>
                    <a:pt x="12827" y="0"/>
                  </a:lnTo>
                  <a:lnTo>
                    <a:pt x="6350" y="11684"/>
                  </a:lnTo>
                  <a:lnTo>
                    <a:pt x="0" y="25019"/>
                  </a:lnTo>
                  <a:lnTo>
                    <a:pt x="22479" y="33274"/>
                  </a:lnTo>
                  <a:lnTo>
                    <a:pt x="38481" y="40005"/>
                  </a:lnTo>
                  <a:lnTo>
                    <a:pt x="52959" y="44958"/>
                  </a:lnTo>
                  <a:lnTo>
                    <a:pt x="52959" y="38354"/>
                  </a:lnTo>
                  <a:lnTo>
                    <a:pt x="52959" y="33274"/>
                  </a:lnTo>
                  <a:close/>
                </a:path>
                <a:path w="85090" h="407035">
                  <a:moveTo>
                    <a:pt x="85090" y="351536"/>
                  </a:moveTo>
                  <a:lnTo>
                    <a:pt x="6477" y="381508"/>
                  </a:lnTo>
                  <a:lnTo>
                    <a:pt x="19304" y="406527"/>
                  </a:lnTo>
                  <a:lnTo>
                    <a:pt x="85090" y="351536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1" name="object 7401"/>
            <p:cNvSpPr/>
            <p:nvPr/>
          </p:nvSpPr>
          <p:spPr>
            <a:xfrm>
              <a:off x="7363968" y="3991355"/>
              <a:ext cx="165735" cy="100330"/>
            </a:xfrm>
            <a:custGeom>
              <a:avLst/>
              <a:gdLst/>
              <a:ahLst/>
              <a:cxnLst/>
              <a:rect l="l" t="t" r="r" b="b"/>
              <a:pathLst>
                <a:path w="165734" h="100329">
                  <a:moveTo>
                    <a:pt x="0" y="0"/>
                  </a:moveTo>
                  <a:lnTo>
                    <a:pt x="165607" y="100203"/>
                  </a:lnTo>
                </a:path>
                <a:path w="165734" h="100329">
                  <a:moveTo>
                    <a:pt x="113029" y="85090"/>
                  </a:moveTo>
                  <a:lnTo>
                    <a:pt x="125729" y="60071"/>
                  </a:lnTo>
                  <a:lnTo>
                    <a:pt x="165607" y="9347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2" name="object 7402"/>
            <p:cNvSpPr/>
            <p:nvPr/>
          </p:nvSpPr>
          <p:spPr>
            <a:xfrm>
              <a:off x="7529576" y="4253356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4572" y="5842"/>
                  </a:moveTo>
                  <a:lnTo>
                    <a:pt x="4572" y="5842"/>
                  </a:lnTo>
                </a:path>
              </a:pathLst>
            </a:custGeom>
            <a:ln w="1168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3" name="object 7403"/>
            <p:cNvSpPr/>
            <p:nvPr/>
          </p:nvSpPr>
          <p:spPr>
            <a:xfrm>
              <a:off x="7476998" y="4076446"/>
              <a:ext cx="52705" cy="20320"/>
            </a:xfrm>
            <a:custGeom>
              <a:avLst/>
              <a:gdLst/>
              <a:ahLst/>
              <a:cxnLst/>
              <a:rect l="l" t="t" r="r" b="b"/>
              <a:pathLst>
                <a:path w="52704" h="20320">
                  <a:moveTo>
                    <a:pt x="52577" y="20065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04" name="object 7404"/>
          <p:cNvSpPr txBox="1"/>
          <p:nvPr/>
        </p:nvSpPr>
        <p:spPr>
          <a:xfrm>
            <a:off x="5509640" y="3825366"/>
            <a:ext cx="2085339" cy="68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z="1050" u="sng" spc="10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W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ea</a:t>
            </a:r>
            <a:r>
              <a:rPr sz="1050" u="sng" spc="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-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h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-S</a:t>
            </a:r>
            <a:r>
              <a:rPr sz="1050" u="sng" spc="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u="sng" spc="-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p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u="sng" spc="-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n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g</a:t>
            </a:r>
            <a:r>
              <a:rPr sz="1050" u="sng" spc="-2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ck</a:t>
            </a:r>
            <a:r>
              <a:rPr sz="1050" u="sng" spc="-1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9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(</a:t>
            </a:r>
            <a:r>
              <a:rPr sz="1050" u="sng" spc="4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B</a:t>
            </a:r>
            <a:r>
              <a:rPr sz="1050" u="sng" spc="-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ck</a:t>
            </a:r>
            <a:r>
              <a:rPr sz="1050" u="sng" spc="-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spc="10" dirty="0">
                <a:solidFill>
                  <a:srgbClr val="020303"/>
                </a:solidFill>
                <a:latin typeface="Tahoma"/>
                <a:cs typeface="Tahoma"/>
              </a:rPr>
              <a:t>i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3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75" dirty="0">
                <a:solidFill>
                  <a:srgbClr val="020303"/>
                </a:solidFill>
                <a:latin typeface="Tahoma"/>
                <a:cs typeface="Tahoma"/>
              </a:rPr>
              <a:t>)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882775" algn="l"/>
              </a:tabLst>
            </a:pPr>
            <a:r>
              <a:rPr sz="1050" u="sng" spc="10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W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ea</a:t>
            </a:r>
            <a:r>
              <a:rPr sz="1050" u="sng" spc="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-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h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-S</a:t>
            </a:r>
            <a:r>
              <a:rPr sz="1050" u="sng" spc="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u="sng" spc="-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p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u="sng" spc="-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n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g</a:t>
            </a:r>
            <a:r>
              <a:rPr sz="1050" u="sng" spc="-2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ck</a:t>
            </a:r>
            <a:r>
              <a:rPr sz="1050" u="sng" spc="-16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:	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7405" name="object 740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985759" y="661416"/>
            <a:ext cx="102106" cy="82296"/>
          </a:xfrm>
          <a:prstGeom prst="rect">
            <a:avLst/>
          </a:prstGeom>
        </p:spPr>
      </p:pic>
      <p:sp>
        <p:nvSpPr>
          <p:cNvPr id="7406" name="object 7406"/>
          <p:cNvSpPr txBox="1"/>
          <p:nvPr/>
        </p:nvSpPr>
        <p:spPr>
          <a:xfrm>
            <a:off x="6440551" y="272541"/>
            <a:ext cx="1318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8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as</a:t>
            </a:r>
            <a:r>
              <a:rPr sz="1050" u="sng" spc="-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se</a:t>
            </a:r>
            <a:r>
              <a:rPr sz="1050" u="sng" spc="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spc="-16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7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ov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1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6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spc="-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u="sng" spc="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3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407" name="object 7407"/>
          <p:cNvGrpSpPr/>
          <p:nvPr/>
        </p:nvGrpSpPr>
        <p:grpSpPr>
          <a:xfrm>
            <a:off x="5054917" y="1321117"/>
            <a:ext cx="4165600" cy="4312920"/>
            <a:chOff x="5054917" y="1321117"/>
            <a:chExt cx="4165600" cy="4312920"/>
          </a:xfrm>
        </p:grpSpPr>
        <p:sp>
          <p:nvSpPr>
            <p:cNvPr id="7408" name="object 7408"/>
            <p:cNvSpPr/>
            <p:nvPr/>
          </p:nvSpPr>
          <p:spPr>
            <a:xfrm>
              <a:off x="5059679" y="1325880"/>
              <a:ext cx="3242945" cy="4295140"/>
            </a:xfrm>
            <a:custGeom>
              <a:avLst/>
              <a:gdLst/>
              <a:ahLst/>
              <a:cxnLst/>
              <a:rect l="l" t="t" r="r" b="b"/>
              <a:pathLst>
                <a:path w="3242945" h="4295140">
                  <a:moveTo>
                    <a:pt x="376555" y="797941"/>
                  </a:moveTo>
                  <a:lnTo>
                    <a:pt x="0" y="0"/>
                  </a:lnTo>
                </a:path>
                <a:path w="3242945" h="4295140">
                  <a:moveTo>
                    <a:pt x="3242564" y="4266666"/>
                  </a:moveTo>
                  <a:lnTo>
                    <a:pt x="3234563" y="4270006"/>
                  </a:lnTo>
                </a:path>
                <a:path w="3242945" h="4295140">
                  <a:moveTo>
                    <a:pt x="3225038" y="4285030"/>
                  </a:moveTo>
                  <a:lnTo>
                    <a:pt x="3226689" y="4295051"/>
                  </a:lnTo>
                </a:path>
                <a:path w="3242945" h="4295140">
                  <a:moveTo>
                    <a:pt x="3236214" y="4268343"/>
                  </a:moveTo>
                  <a:lnTo>
                    <a:pt x="3233039" y="4266666"/>
                  </a:lnTo>
                </a:path>
                <a:path w="3242945" h="4295140">
                  <a:moveTo>
                    <a:pt x="3221863" y="4286707"/>
                  </a:moveTo>
                  <a:lnTo>
                    <a:pt x="3226689" y="428837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9" name="object 7409"/>
            <p:cNvSpPr/>
            <p:nvPr/>
          </p:nvSpPr>
          <p:spPr>
            <a:xfrm>
              <a:off x="8279129" y="5584647"/>
              <a:ext cx="8255" cy="27940"/>
            </a:xfrm>
            <a:custGeom>
              <a:avLst/>
              <a:gdLst/>
              <a:ahLst/>
              <a:cxnLst/>
              <a:rect l="l" t="t" r="r" b="b"/>
              <a:pathLst>
                <a:path w="8254" h="27939">
                  <a:moveTo>
                    <a:pt x="8000" y="3327"/>
                  </a:moveTo>
                  <a:lnTo>
                    <a:pt x="8000" y="12471"/>
                  </a:lnTo>
                </a:path>
                <a:path w="8254" h="27939">
                  <a:moveTo>
                    <a:pt x="0" y="18351"/>
                  </a:moveTo>
                  <a:lnTo>
                    <a:pt x="0" y="27495"/>
                  </a:lnTo>
                </a:path>
                <a:path w="8254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0" name="object 7410"/>
            <p:cNvSpPr/>
            <p:nvPr/>
          </p:nvSpPr>
          <p:spPr>
            <a:xfrm>
              <a:off x="8274367" y="5581269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389"/>
                  </a:moveTo>
                  <a:lnTo>
                    <a:pt x="0" y="27533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1" name="object 7411"/>
            <p:cNvSpPr/>
            <p:nvPr/>
          </p:nvSpPr>
          <p:spPr>
            <a:xfrm>
              <a:off x="8268842" y="56009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2" name="object 7412"/>
            <p:cNvSpPr/>
            <p:nvPr/>
          </p:nvSpPr>
          <p:spPr>
            <a:xfrm>
              <a:off x="8270366" y="5582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3" name="object 7413"/>
            <p:cNvSpPr/>
            <p:nvPr/>
          </p:nvSpPr>
          <p:spPr>
            <a:xfrm>
              <a:off x="8263254" y="5574664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326"/>
                  </a:moveTo>
                  <a:lnTo>
                    <a:pt x="0" y="27470"/>
                  </a:lnTo>
                </a:path>
                <a:path w="3175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4" name="object 7414"/>
            <p:cNvSpPr/>
            <p:nvPr/>
          </p:nvSpPr>
          <p:spPr>
            <a:xfrm>
              <a:off x="8257666" y="55942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5" name="object 7415"/>
            <p:cNvSpPr/>
            <p:nvPr/>
          </p:nvSpPr>
          <p:spPr>
            <a:xfrm>
              <a:off x="8259317" y="55758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6" name="object 7416"/>
            <p:cNvSpPr/>
            <p:nvPr/>
          </p:nvSpPr>
          <p:spPr>
            <a:xfrm>
              <a:off x="8252142" y="5567933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376"/>
                  </a:moveTo>
                  <a:lnTo>
                    <a:pt x="0" y="27520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7" name="object 7417"/>
            <p:cNvSpPr/>
            <p:nvPr/>
          </p:nvSpPr>
          <p:spPr>
            <a:xfrm>
              <a:off x="8246617" y="55874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8" name="object 7418"/>
            <p:cNvSpPr/>
            <p:nvPr/>
          </p:nvSpPr>
          <p:spPr>
            <a:xfrm>
              <a:off x="8248141" y="55692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9" name="object 7419"/>
            <p:cNvSpPr/>
            <p:nvPr/>
          </p:nvSpPr>
          <p:spPr>
            <a:xfrm>
              <a:off x="8241029" y="5561330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288"/>
                  </a:moveTo>
                  <a:lnTo>
                    <a:pt x="0" y="27432"/>
                  </a:lnTo>
                </a:path>
                <a:path w="3175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0" name="object 7420"/>
            <p:cNvSpPr/>
            <p:nvPr/>
          </p:nvSpPr>
          <p:spPr>
            <a:xfrm>
              <a:off x="8235441" y="55808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1" name="object 7421"/>
            <p:cNvSpPr/>
            <p:nvPr/>
          </p:nvSpPr>
          <p:spPr>
            <a:xfrm>
              <a:off x="8237092" y="55624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2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2" name="object 7422"/>
            <p:cNvSpPr/>
            <p:nvPr/>
          </p:nvSpPr>
          <p:spPr>
            <a:xfrm>
              <a:off x="8229917" y="5554599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5"/>
                  </a:moveTo>
                  <a:lnTo>
                    <a:pt x="0" y="27559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3" name="object 7423"/>
            <p:cNvSpPr/>
            <p:nvPr/>
          </p:nvSpPr>
          <p:spPr>
            <a:xfrm>
              <a:off x="8224392" y="557415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4" name="object 7424"/>
            <p:cNvSpPr/>
            <p:nvPr/>
          </p:nvSpPr>
          <p:spPr>
            <a:xfrm>
              <a:off x="8225916" y="55558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165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5" name="object 7425"/>
            <p:cNvSpPr/>
            <p:nvPr/>
          </p:nvSpPr>
          <p:spPr>
            <a:xfrm>
              <a:off x="8218042" y="557085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6" name="object 7426"/>
            <p:cNvSpPr/>
            <p:nvPr/>
          </p:nvSpPr>
          <p:spPr>
            <a:xfrm>
              <a:off x="8221217" y="55524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24" y="1778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7" name="object 7427"/>
            <p:cNvSpPr/>
            <p:nvPr/>
          </p:nvSpPr>
          <p:spPr>
            <a:xfrm>
              <a:off x="8211819" y="5549963"/>
              <a:ext cx="9525" cy="22225"/>
            </a:xfrm>
            <a:custGeom>
              <a:avLst/>
              <a:gdLst/>
              <a:ahLst/>
              <a:cxnLst/>
              <a:rect l="l" t="t" r="r" b="b"/>
              <a:pathLst>
                <a:path w="9525" h="22225">
                  <a:moveTo>
                    <a:pt x="2222" y="13017"/>
                  </a:moveTo>
                  <a:lnTo>
                    <a:pt x="2222" y="22161"/>
                  </a:lnTo>
                </a:path>
                <a:path w="9525" h="222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8" name="object 7428"/>
            <p:cNvSpPr/>
            <p:nvPr/>
          </p:nvSpPr>
          <p:spPr>
            <a:xfrm>
              <a:off x="8208517" y="556412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9" name="object 7429"/>
            <p:cNvSpPr/>
            <p:nvPr/>
          </p:nvSpPr>
          <p:spPr>
            <a:xfrm>
              <a:off x="8210041" y="55458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0" y="165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0" name="object 7430"/>
            <p:cNvSpPr/>
            <p:nvPr/>
          </p:nvSpPr>
          <p:spPr>
            <a:xfrm>
              <a:off x="8200770" y="5543359"/>
              <a:ext cx="9525" cy="22225"/>
            </a:xfrm>
            <a:custGeom>
              <a:avLst/>
              <a:gdLst/>
              <a:ahLst/>
              <a:cxnLst/>
              <a:rect l="l" t="t" r="r" b="b"/>
              <a:pathLst>
                <a:path w="9525" h="22225">
                  <a:moveTo>
                    <a:pt x="2095" y="12890"/>
                  </a:moveTo>
                  <a:lnTo>
                    <a:pt x="2095" y="22034"/>
                  </a:lnTo>
                </a:path>
                <a:path w="9525" h="222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1" name="object 7431"/>
            <p:cNvSpPr/>
            <p:nvPr/>
          </p:nvSpPr>
          <p:spPr>
            <a:xfrm>
              <a:off x="8197341" y="555752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2" name="object 7432"/>
            <p:cNvSpPr/>
            <p:nvPr/>
          </p:nvSpPr>
          <p:spPr>
            <a:xfrm>
              <a:off x="8190991" y="5539105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525" y="1651"/>
                  </a:moveTo>
                  <a:lnTo>
                    <a:pt x="7874" y="0"/>
                  </a:lnTo>
                </a:path>
                <a:path w="9525" h="17145">
                  <a:moveTo>
                    <a:pt x="0" y="15113"/>
                  </a:moveTo>
                  <a:lnTo>
                    <a:pt x="1524" y="1676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3" name="object 7433"/>
            <p:cNvSpPr/>
            <p:nvPr/>
          </p:nvSpPr>
          <p:spPr>
            <a:xfrm>
              <a:off x="8194166" y="553580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4" name="object 7434"/>
            <p:cNvSpPr/>
            <p:nvPr/>
          </p:nvSpPr>
          <p:spPr>
            <a:xfrm>
              <a:off x="8186165" y="555078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5" name="object 7435"/>
            <p:cNvSpPr/>
            <p:nvPr/>
          </p:nvSpPr>
          <p:spPr>
            <a:xfrm>
              <a:off x="8187816" y="55341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6" name="object 7436"/>
            <p:cNvSpPr/>
            <p:nvPr/>
          </p:nvSpPr>
          <p:spPr>
            <a:xfrm>
              <a:off x="8179815" y="55474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650" y="165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7" name="object 7437"/>
            <p:cNvSpPr/>
            <p:nvPr/>
          </p:nvSpPr>
          <p:spPr>
            <a:xfrm>
              <a:off x="8182990" y="55308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8" name="object 7438"/>
            <p:cNvSpPr/>
            <p:nvPr/>
          </p:nvSpPr>
          <p:spPr>
            <a:xfrm>
              <a:off x="8175116" y="554418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9" name="object 7439"/>
            <p:cNvSpPr/>
            <p:nvPr/>
          </p:nvSpPr>
          <p:spPr>
            <a:xfrm>
              <a:off x="8176640" y="55274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0" name="object 7440"/>
            <p:cNvSpPr/>
            <p:nvPr/>
          </p:nvSpPr>
          <p:spPr>
            <a:xfrm>
              <a:off x="8168766" y="55407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4" y="1778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1" name="object 7441"/>
            <p:cNvSpPr/>
            <p:nvPr/>
          </p:nvSpPr>
          <p:spPr>
            <a:xfrm>
              <a:off x="8171941" y="5524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2" name="object 7442"/>
            <p:cNvSpPr/>
            <p:nvPr/>
          </p:nvSpPr>
          <p:spPr>
            <a:xfrm>
              <a:off x="8163940" y="553745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-4572" y="825"/>
                  </a:moveTo>
                  <a:lnTo>
                    <a:pt x="4572" y="825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3" name="object 7443"/>
            <p:cNvSpPr/>
            <p:nvPr/>
          </p:nvSpPr>
          <p:spPr>
            <a:xfrm>
              <a:off x="8165591" y="552081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4" name="object 7444"/>
            <p:cNvSpPr/>
            <p:nvPr/>
          </p:nvSpPr>
          <p:spPr>
            <a:xfrm>
              <a:off x="8158416" y="5512815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5"/>
                  </a:moveTo>
                  <a:lnTo>
                    <a:pt x="0" y="27559"/>
                  </a:lnTo>
                </a:path>
                <a:path w="3175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5" name="object 7445"/>
            <p:cNvSpPr/>
            <p:nvPr/>
          </p:nvSpPr>
          <p:spPr>
            <a:xfrm>
              <a:off x="8153653" y="5509514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5"/>
                  </a:moveTo>
                  <a:lnTo>
                    <a:pt x="0" y="27559"/>
                  </a:lnTo>
                </a:path>
                <a:path w="3175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6" name="object 7446"/>
            <p:cNvSpPr/>
            <p:nvPr/>
          </p:nvSpPr>
          <p:spPr>
            <a:xfrm>
              <a:off x="8148065" y="552907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7" name="object 7447"/>
            <p:cNvSpPr/>
            <p:nvPr/>
          </p:nvSpPr>
          <p:spPr>
            <a:xfrm>
              <a:off x="8149716" y="551078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8" name="object 7448"/>
            <p:cNvSpPr/>
            <p:nvPr/>
          </p:nvSpPr>
          <p:spPr>
            <a:xfrm>
              <a:off x="8142541" y="5502909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287"/>
                  </a:moveTo>
                  <a:lnTo>
                    <a:pt x="0" y="27431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9" name="object 7449"/>
            <p:cNvSpPr/>
            <p:nvPr/>
          </p:nvSpPr>
          <p:spPr>
            <a:xfrm>
              <a:off x="8137016" y="55224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0" name="object 7450"/>
            <p:cNvSpPr/>
            <p:nvPr/>
          </p:nvSpPr>
          <p:spPr>
            <a:xfrm>
              <a:off x="8138540" y="55040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1" name="object 7451"/>
            <p:cNvSpPr/>
            <p:nvPr/>
          </p:nvSpPr>
          <p:spPr>
            <a:xfrm>
              <a:off x="8131428" y="5496178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5"/>
                  </a:moveTo>
                  <a:lnTo>
                    <a:pt x="0" y="27559"/>
                  </a:lnTo>
                </a:path>
                <a:path w="3175" h="27939">
                  <a:moveTo>
                    <a:pt x="3175" y="0"/>
                  </a:moveTo>
                  <a:lnTo>
                    <a:pt x="3175" y="9144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2" name="object 7452"/>
            <p:cNvSpPr/>
            <p:nvPr/>
          </p:nvSpPr>
          <p:spPr>
            <a:xfrm>
              <a:off x="8125840" y="551573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3" name="object 7453"/>
            <p:cNvSpPr/>
            <p:nvPr/>
          </p:nvSpPr>
          <p:spPr>
            <a:xfrm>
              <a:off x="8127491" y="54974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4" name="object 7454"/>
            <p:cNvSpPr/>
            <p:nvPr/>
          </p:nvSpPr>
          <p:spPr>
            <a:xfrm>
              <a:off x="8120316" y="5489447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4"/>
                  </a:moveTo>
                  <a:lnTo>
                    <a:pt x="0" y="27558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5" name="object 7455"/>
            <p:cNvSpPr/>
            <p:nvPr/>
          </p:nvSpPr>
          <p:spPr>
            <a:xfrm>
              <a:off x="8114791" y="55091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6" name="object 7456"/>
            <p:cNvSpPr/>
            <p:nvPr/>
          </p:nvSpPr>
          <p:spPr>
            <a:xfrm>
              <a:off x="8109140" y="5482844"/>
              <a:ext cx="8255" cy="27940"/>
            </a:xfrm>
            <a:custGeom>
              <a:avLst/>
              <a:gdLst/>
              <a:ahLst/>
              <a:cxnLst/>
              <a:rect l="l" t="t" r="r" b="b"/>
              <a:pathLst>
                <a:path w="8254" h="27939">
                  <a:moveTo>
                    <a:pt x="8000" y="3301"/>
                  </a:moveTo>
                  <a:lnTo>
                    <a:pt x="8000" y="12445"/>
                  </a:lnTo>
                </a:path>
                <a:path w="8254" h="27939">
                  <a:moveTo>
                    <a:pt x="0" y="18287"/>
                  </a:moveTo>
                  <a:lnTo>
                    <a:pt x="0" y="27431"/>
                  </a:lnTo>
                </a:path>
                <a:path w="8254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7" name="object 7457"/>
            <p:cNvSpPr/>
            <p:nvPr/>
          </p:nvSpPr>
          <p:spPr>
            <a:xfrm>
              <a:off x="8103615" y="55024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8" name="object 7458"/>
            <p:cNvSpPr/>
            <p:nvPr/>
          </p:nvSpPr>
          <p:spPr>
            <a:xfrm>
              <a:off x="8105139" y="548398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9" name="object 7459"/>
            <p:cNvSpPr/>
            <p:nvPr/>
          </p:nvSpPr>
          <p:spPr>
            <a:xfrm>
              <a:off x="8098027" y="5476113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0" y="18415"/>
                  </a:moveTo>
                  <a:lnTo>
                    <a:pt x="0" y="27559"/>
                  </a:lnTo>
                </a:path>
                <a:path w="3175" h="27939">
                  <a:moveTo>
                    <a:pt x="3175" y="0"/>
                  </a:moveTo>
                  <a:lnTo>
                    <a:pt x="3175" y="9143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0" name="object 7460"/>
            <p:cNvSpPr/>
            <p:nvPr/>
          </p:nvSpPr>
          <p:spPr>
            <a:xfrm>
              <a:off x="8092439" y="54957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1" name="object 7461"/>
            <p:cNvSpPr/>
            <p:nvPr/>
          </p:nvSpPr>
          <p:spPr>
            <a:xfrm>
              <a:off x="8082914" y="5479033"/>
              <a:ext cx="227329" cy="150495"/>
            </a:xfrm>
            <a:custGeom>
              <a:avLst/>
              <a:gdLst/>
              <a:ahLst/>
              <a:cxnLst/>
              <a:rect l="l" t="t" r="r" b="b"/>
              <a:pathLst>
                <a:path w="227329" h="150495">
                  <a:moveTo>
                    <a:pt x="15875" y="0"/>
                  </a:moveTo>
                  <a:lnTo>
                    <a:pt x="0" y="1650"/>
                  </a:lnTo>
                  <a:lnTo>
                    <a:pt x="8000" y="16763"/>
                  </a:lnTo>
                </a:path>
                <a:path w="227329" h="150495">
                  <a:moveTo>
                    <a:pt x="219328" y="113512"/>
                  </a:moveTo>
                  <a:lnTo>
                    <a:pt x="203453" y="136880"/>
                  </a:lnTo>
                  <a:lnTo>
                    <a:pt x="203453" y="143560"/>
                  </a:lnTo>
                  <a:lnTo>
                    <a:pt x="206628" y="146900"/>
                  </a:lnTo>
                  <a:lnTo>
                    <a:pt x="209803" y="150240"/>
                  </a:lnTo>
                </a:path>
                <a:path w="227329" h="150495">
                  <a:moveTo>
                    <a:pt x="227202" y="113512"/>
                  </a:moveTo>
                  <a:lnTo>
                    <a:pt x="224027" y="113512"/>
                  </a:lnTo>
                  <a:lnTo>
                    <a:pt x="219328" y="115188"/>
                  </a:lnTo>
                  <a:lnTo>
                    <a:pt x="214502" y="120192"/>
                  </a:lnTo>
                  <a:lnTo>
                    <a:pt x="209803" y="125196"/>
                  </a:lnTo>
                  <a:lnTo>
                    <a:pt x="208152" y="131876"/>
                  </a:lnTo>
                  <a:lnTo>
                    <a:pt x="206628" y="136880"/>
                  </a:lnTo>
                  <a:lnTo>
                    <a:pt x="206628" y="143560"/>
                  </a:lnTo>
                  <a:lnTo>
                    <a:pt x="208152" y="146900"/>
                  </a:lnTo>
                  <a:lnTo>
                    <a:pt x="211327" y="150240"/>
                  </a:lnTo>
                </a:path>
                <a:path w="227329" h="150495">
                  <a:moveTo>
                    <a:pt x="211327" y="116852"/>
                  </a:moveTo>
                  <a:lnTo>
                    <a:pt x="204977" y="123532"/>
                  </a:lnTo>
                  <a:lnTo>
                    <a:pt x="201802" y="131876"/>
                  </a:lnTo>
                </a:path>
                <a:path w="227329" h="150495">
                  <a:moveTo>
                    <a:pt x="209803" y="113512"/>
                  </a:moveTo>
                  <a:lnTo>
                    <a:pt x="206628" y="113512"/>
                  </a:lnTo>
                  <a:lnTo>
                    <a:pt x="203453" y="115188"/>
                  </a:lnTo>
                  <a:lnTo>
                    <a:pt x="200151" y="116852"/>
                  </a:lnTo>
                  <a:lnTo>
                    <a:pt x="198627" y="120192"/>
                  </a:lnTo>
                  <a:lnTo>
                    <a:pt x="196976" y="125196"/>
                  </a:lnTo>
                  <a:lnTo>
                    <a:pt x="196976" y="128536"/>
                  </a:lnTo>
                  <a:lnTo>
                    <a:pt x="198627" y="131876"/>
                  </a:lnTo>
                  <a:lnTo>
                    <a:pt x="198627" y="133553"/>
                  </a:lnTo>
                </a:path>
                <a:path w="227329" h="150495">
                  <a:moveTo>
                    <a:pt x="203453" y="113512"/>
                  </a:moveTo>
                  <a:lnTo>
                    <a:pt x="201802" y="113512"/>
                  </a:lnTo>
                  <a:lnTo>
                    <a:pt x="200151" y="113512"/>
                  </a:lnTo>
                  <a:lnTo>
                    <a:pt x="196976" y="116852"/>
                  </a:lnTo>
                  <a:lnTo>
                    <a:pt x="195452" y="118529"/>
                  </a:lnTo>
                  <a:lnTo>
                    <a:pt x="193801" y="121869"/>
                  </a:lnTo>
                  <a:lnTo>
                    <a:pt x="193801" y="125196"/>
                  </a:lnTo>
                  <a:lnTo>
                    <a:pt x="195452" y="126872"/>
                  </a:lnTo>
                  <a:lnTo>
                    <a:pt x="195452" y="12853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2" name="object 7462"/>
            <p:cNvSpPr/>
            <p:nvPr/>
          </p:nvSpPr>
          <p:spPr>
            <a:xfrm>
              <a:off x="8276716" y="560924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3" name="object 7463"/>
            <p:cNvSpPr/>
            <p:nvPr/>
          </p:nvSpPr>
          <p:spPr>
            <a:xfrm>
              <a:off x="8272017" y="5589219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27"/>
                  </a:moveTo>
                  <a:lnTo>
                    <a:pt x="15875" y="1663"/>
                  </a:lnTo>
                  <a:lnTo>
                    <a:pt x="14350" y="0"/>
                  </a:lnTo>
                  <a:lnTo>
                    <a:pt x="12700" y="0"/>
                  </a:lnTo>
                  <a:lnTo>
                    <a:pt x="9525" y="1663"/>
                  </a:lnTo>
                  <a:lnTo>
                    <a:pt x="6350" y="3327"/>
                  </a:lnTo>
                  <a:lnTo>
                    <a:pt x="4699" y="6667"/>
                  </a:lnTo>
                  <a:lnTo>
                    <a:pt x="3175" y="11684"/>
                  </a:lnTo>
                  <a:lnTo>
                    <a:pt x="3175" y="15011"/>
                  </a:lnTo>
                  <a:lnTo>
                    <a:pt x="3175" y="18351"/>
                  </a:lnTo>
                  <a:lnTo>
                    <a:pt x="4699" y="20027"/>
                  </a:lnTo>
                </a:path>
                <a:path w="17779" h="20320">
                  <a:moveTo>
                    <a:pt x="9525" y="0"/>
                  </a:moveTo>
                  <a:lnTo>
                    <a:pt x="6350" y="0"/>
                  </a:lnTo>
                  <a:lnTo>
                    <a:pt x="4699" y="0"/>
                  </a:lnTo>
                  <a:lnTo>
                    <a:pt x="3175" y="3327"/>
                  </a:lnTo>
                  <a:lnTo>
                    <a:pt x="1524" y="5003"/>
                  </a:lnTo>
                  <a:lnTo>
                    <a:pt x="0" y="8343"/>
                  </a:lnTo>
                  <a:lnTo>
                    <a:pt x="0" y="11684"/>
                  </a:lnTo>
                  <a:lnTo>
                    <a:pt x="0" y="13347"/>
                  </a:lnTo>
                  <a:lnTo>
                    <a:pt x="1524" y="1501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4" name="object 7464"/>
            <p:cNvSpPr/>
            <p:nvPr/>
          </p:nvSpPr>
          <p:spPr>
            <a:xfrm>
              <a:off x="8272017" y="560590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5" name="object 7465"/>
            <p:cNvSpPr/>
            <p:nvPr/>
          </p:nvSpPr>
          <p:spPr>
            <a:xfrm>
              <a:off x="8265667" y="5585840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78"/>
                  </a:moveTo>
                  <a:lnTo>
                    <a:pt x="17399" y="1651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1"/>
                  </a:lnTo>
                  <a:lnTo>
                    <a:pt x="6350" y="3378"/>
                  </a:lnTo>
                  <a:lnTo>
                    <a:pt x="4699" y="8382"/>
                  </a:lnTo>
                  <a:lnTo>
                    <a:pt x="3175" y="11722"/>
                  </a:lnTo>
                  <a:lnTo>
                    <a:pt x="3175" y="15062"/>
                  </a:lnTo>
                  <a:lnTo>
                    <a:pt x="4699" y="18389"/>
                  </a:lnTo>
                  <a:lnTo>
                    <a:pt x="6350" y="20066"/>
                  </a:lnTo>
                </a:path>
                <a:path w="17779" h="20320">
                  <a:moveTo>
                    <a:pt x="11049" y="0"/>
                  </a:moveTo>
                  <a:lnTo>
                    <a:pt x="9525" y="0"/>
                  </a:lnTo>
                  <a:lnTo>
                    <a:pt x="7874" y="0"/>
                  </a:lnTo>
                  <a:lnTo>
                    <a:pt x="6350" y="0"/>
                  </a:lnTo>
                  <a:lnTo>
                    <a:pt x="3175" y="3378"/>
                  </a:lnTo>
                  <a:lnTo>
                    <a:pt x="1524" y="5041"/>
                  </a:lnTo>
                  <a:lnTo>
                    <a:pt x="1524" y="8382"/>
                  </a:lnTo>
                  <a:lnTo>
                    <a:pt x="0" y="11722"/>
                  </a:lnTo>
                  <a:lnTo>
                    <a:pt x="1524" y="13385"/>
                  </a:lnTo>
                  <a:lnTo>
                    <a:pt x="3175" y="1506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6" name="object 7466"/>
            <p:cNvSpPr/>
            <p:nvPr/>
          </p:nvSpPr>
          <p:spPr>
            <a:xfrm>
              <a:off x="8265667" y="560256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7" name="object 7467"/>
            <p:cNvSpPr/>
            <p:nvPr/>
          </p:nvSpPr>
          <p:spPr>
            <a:xfrm>
              <a:off x="8260841" y="5582539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2"/>
                  </a:moveTo>
                  <a:lnTo>
                    <a:pt x="17525" y="1651"/>
                  </a:lnTo>
                  <a:lnTo>
                    <a:pt x="14350" y="0"/>
                  </a:lnTo>
                  <a:lnTo>
                    <a:pt x="12700" y="0"/>
                  </a:lnTo>
                  <a:lnTo>
                    <a:pt x="9525" y="1651"/>
                  </a:lnTo>
                  <a:lnTo>
                    <a:pt x="6350" y="3302"/>
                  </a:lnTo>
                  <a:lnTo>
                    <a:pt x="4825" y="8343"/>
                  </a:lnTo>
                  <a:lnTo>
                    <a:pt x="3175" y="11684"/>
                  </a:lnTo>
                  <a:lnTo>
                    <a:pt x="3175" y="15024"/>
                  </a:lnTo>
                  <a:lnTo>
                    <a:pt x="3175" y="18364"/>
                  </a:lnTo>
                  <a:lnTo>
                    <a:pt x="4825" y="20027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4825" y="0"/>
                  </a:lnTo>
                  <a:lnTo>
                    <a:pt x="3175" y="3302"/>
                  </a:lnTo>
                  <a:lnTo>
                    <a:pt x="1650" y="4953"/>
                  </a:lnTo>
                  <a:lnTo>
                    <a:pt x="0" y="8343"/>
                  </a:lnTo>
                  <a:lnTo>
                    <a:pt x="0" y="11684"/>
                  </a:lnTo>
                  <a:lnTo>
                    <a:pt x="0" y="13347"/>
                  </a:lnTo>
                  <a:lnTo>
                    <a:pt x="1650" y="1502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8" name="object 7468"/>
            <p:cNvSpPr/>
            <p:nvPr/>
          </p:nvSpPr>
          <p:spPr>
            <a:xfrm>
              <a:off x="8260841" y="559922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9" name="object 7469"/>
            <p:cNvSpPr/>
            <p:nvPr/>
          </p:nvSpPr>
          <p:spPr>
            <a:xfrm>
              <a:off x="8256142" y="5579237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1"/>
                  </a:moveTo>
                  <a:lnTo>
                    <a:pt x="15875" y="1650"/>
                  </a:lnTo>
                  <a:lnTo>
                    <a:pt x="14224" y="0"/>
                  </a:lnTo>
                  <a:lnTo>
                    <a:pt x="11049" y="0"/>
                  </a:lnTo>
                  <a:lnTo>
                    <a:pt x="7874" y="1650"/>
                  </a:lnTo>
                  <a:lnTo>
                    <a:pt x="6350" y="3301"/>
                  </a:lnTo>
                  <a:lnTo>
                    <a:pt x="3175" y="8254"/>
                  </a:lnTo>
                  <a:lnTo>
                    <a:pt x="1524" y="11645"/>
                  </a:lnTo>
                  <a:lnTo>
                    <a:pt x="1524" y="14985"/>
                  </a:lnTo>
                  <a:lnTo>
                    <a:pt x="3175" y="18326"/>
                  </a:lnTo>
                  <a:lnTo>
                    <a:pt x="4699" y="19989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6350" y="0"/>
                  </a:lnTo>
                  <a:lnTo>
                    <a:pt x="4699" y="0"/>
                  </a:lnTo>
                  <a:lnTo>
                    <a:pt x="1524" y="3301"/>
                  </a:lnTo>
                  <a:lnTo>
                    <a:pt x="0" y="4953"/>
                  </a:lnTo>
                  <a:lnTo>
                    <a:pt x="0" y="8254"/>
                  </a:lnTo>
                  <a:lnTo>
                    <a:pt x="0" y="11645"/>
                  </a:lnTo>
                  <a:lnTo>
                    <a:pt x="0" y="13309"/>
                  </a:lnTo>
                  <a:lnTo>
                    <a:pt x="1524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0" name="object 7470"/>
            <p:cNvSpPr/>
            <p:nvPr/>
          </p:nvSpPr>
          <p:spPr>
            <a:xfrm>
              <a:off x="8254491" y="559588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1" name="object 7471"/>
            <p:cNvSpPr/>
            <p:nvPr/>
          </p:nvSpPr>
          <p:spPr>
            <a:xfrm>
              <a:off x="8249792" y="5575808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428"/>
                  </a:moveTo>
                  <a:lnTo>
                    <a:pt x="17399" y="1777"/>
                  </a:lnTo>
                  <a:lnTo>
                    <a:pt x="14224" y="0"/>
                  </a:lnTo>
                  <a:lnTo>
                    <a:pt x="12700" y="0"/>
                  </a:lnTo>
                  <a:lnTo>
                    <a:pt x="9525" y="1777"/>
                  </a:lnTo>
                  <a:lnTo>
                    <a:pt x="6350" y="3428"/>
                  </a:lnTo>
                  <a:lnTo>
                    <a:pt x="4699" y="8381"/>
                  </a:lnTo>
                  <a:lnTo>
                    <a:pt x="3175" y="11683"/>
                  </a:lnTo>
                  <a:lnTo>
                    <a:pt x="3175" y="15074"/>
                  </a:lnTo>
                  <a:lnTo>
                    <a:pt x="3175" y="18414"/>
                  </a:lnTo>
                  <a:lnTo>
                    <a:pt x="4699" y="20078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4699" y="0"/>
                  </a:lnTo>
                  <a:lnTo>
                    <a:pt x="3175" y="3428"/>
                  </a:lnTo>
                  <a:lnTo>
                    <a:pt x="1524" y="5079"/>
                  </a:lnTo>
                  <a:lnTo>
                    <a:pt x="0" y="8381"/>
                  </a:lnTo>
                  <a:lnTo>
                    <a:pt x="0" y="11683"/>
                  </a:lnTo>
                  <a:lnTo>
                    <a:pt x="1524" y="13411"/>
                  </a:lnTo>
                  <a:lnTo>
                    <a:pt x="1524" y="15074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2" name="object 7472"/>
            <p:cNvSpPr/>
            <p:nvPr/>
          </p:nvSpPr>
          <p:spPr>
            <a:xfrm>
              <a:off x="8249792" y="559254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3" name="object 7473"/>
            <p:cNvSpPr/>
            <p:nvPr/>
          </p:nvSpPr>
          <p:spPr>
            <a:xfrm>
              <a:off x="8244966" y="5572506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2"/>
                  </a:moveTo>
                  <a:lnTo>
                    <a:pt x="15875" y="1651"/>
                  </a:lnTo>
                  <a:lnTo>
                    <a:pt x="14350" y="0"/>
                  </a:lnTo>
                  <a:lnTo>
                    <a:pt x="11175" y="0"/>
                  </a:lnTo>
                  <a:lnTo>
                    <a:pt x="8000" y="1651"/>
                  </a:lnTo>
                  <a:lnTo>
                    <a:pt x="6350" y="3302"/>
                  </a:lnTo>
                  <a:lnTo>
                    <a:pt x="3175" y="8382"/>
                  </a:lnTo>
                  <a:lnTo>
                    <a:pt x="1650" y="11684"/>
                  </a:lnTo>
                  <a:lnTo>
                    <a:pt x="1650" y="14986"/>
                  </a:lnTo>
                  <a:lnTo>
                    <a:pt x="3175" y="18376"/>
                  </a:lnTo>
                  <a:lnTo>
                    <a:pt x="4825" y="20040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6350" y="0"/>
                  </a:lnTo>
                  <a:lnTo>
                    <a:pt x="4825" y="1651"/>
                  </a:lnTo>
                  <a:lnTo>
                    <a:pt x="1650" y="3302"/>
                  </a:lnTo>
                  <a:lnTo>
                    <a:pt x="0" y="5080"/>
                  </a:lnTo>
                  <a:lnTo>
                    <a:pt x="0" y="8382"/>
                  </a:lnTo>
                  <a:lnTo>
                    <a:pt x="0" y="11684"/>
                  </a:lnTo>
                  <a:lnTo>
                    <a:pt x="0" y="13335"/>
                  </a:lnTo>
                  <a:lnTo>
                    <a:pt x="1650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4" name="object 7474"/>
            <p:cNvSpPr/>
            <p:nvPr/>
          </p:nvSpPr>
          <p:spPr>
            <a:xfrm>
              <a:off x="8244966" y="55892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1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5" name="object 7475"/>
            <p:cNvSpPr/>
            <p:nvPr/>
          </p:nvSpPr>
          <p:spPr>
            <a:xfrm>
              <a:off x="8238616" y="5569203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2"/>
                  </a:moveTo>
                  <a:lnTo>
                    <a:pt x="17525" y="1651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1"/>
                  </a:lnTo>
                  <a:lnTo>
                    <a:pt x="6350" y="4953"/>
                  </a:lnTo>
                  <a:lnTo>
                    <a:pt x="4825" y="8382"/>
                  </a:lnTo>
                  <a:lnTo>
                    <a:pt x="3175" y="11684"/>
                  </a:lnTo>
                  <a:lnTo>
                    <a:pt x="3175" y="14986"/>
                  </a:lnTo>
                  <a:lnTo>
                    <a:pt x="3175" y="18288"/>
                  </a:lnTo>
                  <a:lnTo>
                    <a:pt x="6350" y="20015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4825" y="1651"/>
                  </a:lnTo>
                  <a:lnTo>
                    <a:pt x="3175" y="3302"/>
                  </a:lnTo>
                  <a:lnTo>
                    <a:pt x="1650" y="4953"/>
                  </a:lnTo>
                  <a:lnTo>
                    <a:pt x="0" y="8382"/>
                  </a:lnTo>
                  <a:lnTo>
                    <a:pt x="0" y="11684"/>
                  </a:lnTo>
                  <a:lnTo>
                    <a:pt x="1650" y="13335"/>
                  </a:lnTo>
                  <a:lnTo>
                    <a:pt x="1650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6" name="object 7476"/>
            <p:cNvSpPr/>
            <p:nvPr/>
          </p:nvSpPr>
          <p:spPr>
            <a:xfrm>
              <a:off x="8238616" y="558584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7" name="object 7477"/>
            <p:cNvSpPr/>
            <p:nvPr/>
          </p:nvSpPr>
          <p:spPr>
            <a:xfrm>
              <a:off x="8233917" y="5565901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2"/>
                  </a:moveTo>
                  <a:lnTo>
                    <a:pt x="15875" y="1651"/>
                  </a:lnTo>
                  <a:lnTo>
                    <a:pt x="14224" y="0"/>
                  </a:lnTo>
                  <a:lnTo>
                    <a:pt x="11049" y="0"/>
                  </a:lnTo>
                  <a:lnTo>
                    <a:pt x="9525" y="1651"/>
                  </a:lnTo>
                  <a:lnTo>
                    <a:pt x="6350" y="4953"/>
                  </a:lnTo>
                  <a:lnTo>
                    <a:pt x="3175" y="8255"/>
                  </a:lnTo>
                  <a:lnTo>
                    <a:pt x="3175" y="11684"/>
                  </a:lnTo>
                  <a:lnTo>
                    <a:pt x="1524" y="14986"/>
                  </a:lnTo>
                  <a:lnTo>
                    <a:pt x="3175" y="18288"/>
                  </a:lnTo>
                  <a:lnTo>
                    <a:pt x="4699" y="19939"/>
                  </a:lnTo>
                </a:path>
                <a:path w="17779" h="20320">
                  <a:moveTo>
                    <a:pt x="9525" y="0"/>
                  </a:moveTo>
                  <a:lnTo>
                    <a:pt x="6350" y="0"/>
                  </a:lnTo>
                  <a:lnTo>
                    <a:pt x="4699" y="1651"/>
                  </a:lnTo>
                  <a:lnTo>
                    <a:pt x="3175" y="3302"/>
                  </a:lnTo>
                  <a:lnTo>
                    <a:pt x="1524" y="6604"/>
                  </a:lnTo>
                  <a:lnTo>
                    <a:pt x="0" y="8255"/>
                  </a:lnTo>
                  <a:lnTo>
                    <a:pt x="0" y="11684"/>
                  </a:lnTo>
                  <a:lnTo>
                    <a:pt x="0" y="13335"/>
                  </a:lnTo>
                  <a:lnTo>
                    <a:pt x="1524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8" name="object 7478"/>
            <p:cNvSpPr/>
            <p:nvPr/>
          </p:nvSpPr>
          <p:spPr>
            <a:xfrm>
              <a:off x="8233917" y="5582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2" y="-4571"/>
                  </a:moveTo>
                  <a:lnTo>
                    <a:pt x="762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9" name="object 7479"/>
            <p:cNvSpPr/>
            <p:nvPr/>
          </p:nvSpPr>
          <p:spPr>
            <a:xfrm>
              <a:off x="8227567" y="5562472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428"/>
                  </a:moveTo>
                  <a:lnTo>
                    <a:pt x="17399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5079"/>
                  </a:lnTo>
                  <a:lnTo>
                    <a:pt x="4699" y="8381"/>
                  </a:lnTo>
                  <a:lnTo>
                    <a:pt x="3175" y="11683"/>
                  </a:lnTo>
                  <a:lnTo>
                    <a:pt x="3175" y="15112"/>
                  </a:lnTo>
                  <a:lnTo>
                    <a:pt x="3175" y="18414"/>
                  </a:lnTo>
                  <a:lnTo>
                    <a:pt x="6350" y="20065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4699" y="1650"/>
                  </a:lnTo>
                  <a:lnTo>
                    <a:pt x="3175" y="3428"/>
                  </a:lnTo>
                  <a:lnTo>
                    <a:pt x="1524" y="6730"/>
                  </a:lnTo>
                  <a:lnTo>
                    <a:pt x="0" y="8381"/>
                  </a:lnTo>
                  <a:lnTo>
                    <a:pt x="0" y="11683"/>
                  </a:lnTo>
                  <a:lnTo>
                    <a:pt x="1524" y="13334"/>
                  </a:lnTo>
                  <a:lnTo>
                    <a:pt x="1524" y="1511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0" name="object 7480"/>
            <p:cNvSpPr/>
            <p:nvPr/>
          </p:nvSpPr>
          <p:spPr>
            <a:xfrm>
              <a:off x="8227567" y="557923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1" name="object 7481"/>
            <p:cNvSpPr/>
            <p:nvPr/>
          </p:nvSpPr>
          <p:spPr>
            <a:xfrm>
              <a:off x="8216391" y="555586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3875" y="6603"/>
                  </a:moveTo>
                  <a:lnTo>
                    <a:pt x="22225" y="4952"/>
                  </a:lnTo>
                  <a:lnTo>
                    <a:pt x="20700" y="3301"/>
                  </a:lnTo>
                  <a:lnTo>
                    <a:pt x="17525" y="3301"/>
                  </a:lnTo>
                  <a:lnTo>
                    <a:pt x="15875" y="4952"/>
                  </a:lnTo>
                  <a:lnTo>
                    <a:pt x="12700" y="8254"/>
                  </a:lnTo>
                  <a:lnTo>
                    <a:pt x="9525" y="11683"/>
                  </a:lnTo>
                  <a:lnTo>
                    <a:pt x="9525" y="14985"/>
                  </a:lnTo>
                  <a:lnTo>
                    <a:pt x="8000" y="18287"/>
                  </a:lnTo>
                  <a:lnTo>
                    <a:pt x="9525" y="21716"/>
                  </a:lnTo>
                  <a:lnTo>
                    <a:pt x="11175" y="23367"/>
                  </a:lnTo>
                </a:path>
                <a:path w="24129" h="23495">
                  <a:moveTo>
                    <a:pt x="15875" y="3301"/>
                  </a:moveTo>
                  <a:lnTo>
                    <a:pt x="12700" y="3301"/>
                  </a:lnTo>
                  <a:lnTo>
                    <a:pt x="11175" y="4952"/>
                  </a:lnTo>
                  <a:lnTo>
                    <a:pt x="9525" y="6603"/>
                  </a:lnTo>
                  <a:lnTo>
                    <a:pt x="8000" y="10032"/>
                  </a:lnTo>
                  <a:lnTo>
                    <a:pt x="6350" y="11683"/>
                  </a:lnTo>
                  <a:lnTo>
                    <a:pt x="6350" y="14985"/>
                  </a:lnTo>
                  <a:lnTo>
                    <a:pt x="6350" y="16636"/>
                  </a:lnTo>
                  <a:lnTo>
                    <a:pt x="8000" y="18287"/>
                  </a:lnTo>
                </a:path>
                <a:path w="24129" h="23495">
                  <a:moveTo>
                    <a:pt x="6350" y="19938"/>
                  </a:moveTo>
                  <a:lnTo>
                    <a:pt x="8000" y="19938"/>
                  </a:lnTo>
                  <a:lnTo>
                    <a:pt x="9525" y="19938"/>
                  </a:lnTo>
                </a:path>
                <a:path w="24129" h="23495">
                  <a:moveTo>
                    <a:pt x="17525" y="3301"/>
                  </a:moveTo>
                  <a:lnTo>
                    <a:pt x="17525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4952"/>
                  </a:lnTo>
                  <a:lnTo>
                    <a:pt x="4825" y="8254"/>
                  </a:lnTo>
                  <a:lnTo>
                    <a:pt x="3175" y="11683"/>
                  </a:lnTo>
                  <a:lnTo>
                    <a:pt x="3175" y="16636"/>
                  </a:lnTo>
                  <a:lnTo>
                    <a:pt x="4825" y="18287"/>
                  </a:lnTo>
                  <a:lnTo>
                    <a:pt x="6350" y="19938"/>
                  </a:lnTo>
                </a:path>
                <a:path w="24129" h="23495">
                  <a:moveTo>
                    <a:pt x="9525" y="0"/>
                  </a:moveTo>
                  <a:lnTo>
                    <a:pt x="8000" y="0"/>
                  </a:lnTo>
                  <a:lnTo>
                    <a:pt x="6350" y="1650"/>
                  </a:lnTo>
                  <a:lnTo>
                    <a:pt x="3175" y="3301"/>
                  </a:lnTo>
                  <a:lnTo>
                    <a:pt x="1650" y="6603"/>
                  </a:lnTo>
                  <a:lnTo>
                    <a:pt x="1650" y="8254"/>
                  </a:lnTo>
                  <a:lnTo>
                    <a:pt x="0" y="11683"/>
                  </a:lnTo>
                  <a:lnTo>
                    <a:pt x="1650" y="13334"/>
                  </a:lnTo>
                  <a:lnTo>
                    <a:pt x="1650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2" name="object 7482"/>
            <p:cNvSpPr/>
            <p:nvPr/>
          </p:nvSpPr>
          <p:spPr>
            <a:xfrm>
              <a:off x="8216391" y="557250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3" name="object 7483"/>
            <p:cNvSpPr/>
            <p:nvPr/>
          </p:nvSpPr>
          <p:spPr>
            <a:xfrm>
              <a:off x="8211692" y="5552439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429"/>
                  </a:moveTo>
                  <a:lnTo>
                    <a:pt x="15875" y="1778"/>
                  </a:lnTo>
                  <a:lnTo>
                    <a:pt x="14224" y="0"/>
                  </a:lnTo>
                  <a:lnTo>
                    <a:pt x="12700" y="0"/>
                  </a:lnTo>
                  <a:lnTo>
                    <a:pt x="9525" y="1778"/>
                  </a:lnTo>
                  <a:lnTo>
                    <a:pt x="6350" y="5080"/>
                  </a:lnTo>
                  <a:lnTo>
                    <a:pt x="4699" y="8382"/>
                  </a:lnTo>
                  <a:lnTo>
                    <a:pt x="3175" y="11684"/>
                  </a:lnTo>
                  <a:lnTo>
                    <a:pt x="3175" y="16764"/>
                  </a:lnTo>
                  <a:lnTo>
                    <a:pt x="3175" y="18415"/>
                  </a:lnTo>
                  <a:lnTo>
                    <a:pt x="4699" y="20066"/>
                  </a:lnTo>
                </a:path>
                <a:path w="17779" h="20320">
                  <a:moveTo>
                    <a:pt x="9525" y="0"/>
                  </a:moveTo>
                  <a:lnTo>
                    <a:pt x="6350" y="0"/>
                  </a:lnTo>
                  <a:lnTo>
                    <a:pt x="4699" y="1778"/>
                  </a:lnTo>
                  <a:lnTo>
                    <a:pt x="3175" y="3429"/>
                  </a:lnTo>
                  <a:lnTo>
                    <a:pt x="1524" y="6731"/>
                  </a:lnTo>
                  <a:lnTo>
                    <a:pt x="0" y="8382"/>
                  </a:lnTo>
                  <a:lnTo>
                    <a:pt x="0" y="11684"/>
                  </a:lnTo>
                  <a:lnTo>
                    <a:pt x="0" y="13462"/>
                  </a:lnTo>
                  <a:lnTo>
                    <a:pt x="1524" y="1511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4" name="object 7484"/>
            <p:cNvSpPr/>
            <p:nvPr/>
          </p:nvSpPr>
          <p:spPr>
            <a:xfrm>
              <a:off x="8211692" y="556920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5" name="object 7485"/>
            <p:cNvSpPr/>
            <p:nvPr/>
          </p:nvSpPr>
          <p:spPr>
            <a:xfrm>
              <a:off x="8205342" y="5549138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2"/>
                  </a:moveTo>
                  <a:lnTo>
                    <a:pt x="17399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7874" y="5080"/>
                  </a:lnTo>
                  <a:lnTo>
                    <a:pt x="4699" y="8381"/>
                  </a:lnTo>
                  <a:lnTo>
                    <a:pt x="3175" y="11684"/>
                  </a:lnTo>
                  <a:lnTo>
                    <a:pt x="3175" y="16764"/>
                  </a:lnTo>
                  <a:lnTo>
                    <a:pt x="4699" y="18415"/>
                  </a:lnTo>
                  <a:lnTo>
                    <a:pt x="6350" y="20065"/>
                  </a:lnTo>
                </a:path>
                <a:path w="17779" h="20320">
                  <a:moveTo>
                    <a:pt x="11049" y="0"/>
                  </a:moveTo>
                  <a:lnTo>
                    <a:pt x="9525" y="0"/>
                  </a:lnTo>
                  <a:lnTo>
                    <a:pt x="7874" y="0"/>
                  </a:lnTo>
                  <a:lnTo>
                    <a:pt x="6350" y="1650"/>
                  </a:lnTo>
                  <a:lnTo>
                    <a:pt x="3175" y="3302"/>
                  </a:lnTo>
                  <a:lnTo>
                    <a:pt x="1524" y="6731"/>
                  </a:lnTo>
                  <a:lnTo>
                    <a:pt x="1524" y="10033"/>
                  </a:lnTo>
                  <a:lnTo>
                    <a:pt x="0" y="11684"/>
                  </a:lnTo>
                  <a:lnTo>
                    <a:pt x="1524" y="14986"/>
                  </a:lnTo>
                  <a:lnTo>
                    <a:pt x="3175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6" name="object 7486"/>
            <p:cNvSpPr/>
            <p:nvPr/>
          </p:nvSpPr>
          <p:spPr>
            <a:xfrm>
              <a:off x="8205342" y="556590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7" name="object 7487"/>
            <p:cNvSpPr/>
            <p:nvPr/>
          </p:nvSpPr>
          <p:spPr>
            <a:xfrm>
              <a:off x="8200516" y="5545836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1"/>
                  </a:moveTo>
                  <a:lnTo>
                    <a:pt x="17525" y="1650"/>
                  </a:lnTo>
                  <a:lnTo>
                    <a:pt x="14350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4952"/>
                  </a:lnTo>
                  <a:lnTo>
                    <a:pt x="4825" y="8381"/>
                  </a:lnTo>
                  <a:lnTo>
                    <a:pt x="3175" y="11683"/>
                  </a:lnTo>
                  <a:lnTo>
                    <a:pt x="3175" y="16636"/>
                  </a:lnTo>
                  <a:lnTo>
                    <a:pt x="3175" y="18287"/>
                  </a:lnTo>
                  <a:lnTo>
                    <a:pt x="4825" y="20065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4825" y="1650"/>
                  </a:lnTo>
                  <a:lnTo>
                    <a:pt x="3175" y="3301"/>
                  </a:lnTo>
                  <a:lnTo>
                    <a:pt x="1524" y="6603"/>
                  </a:lnTo>
                  <a:lnTo>
                    <a:pt x="0" y="10032"/>
                  </a:lnTo>
                  <a:lnTo>
                    <a:pt x="0" y="11683"/>
                  </a:lnTo>
                  <a:lnTo>
                    <a:pt x="0" y="14985"/>
                  </a:lnTo>
                  <a:lnTo>
                    <a:pt x="1524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8" name="object 7488"/>
            <p:cNvSpPr/>
            <p:nvPr/>
          </p:nvSpPr>
          <p:spPr>
            <a:xfrm>
              <a:off x="8200516" y="556247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9" name="object 7489"/>
            <p:cNvSpPr/>
            <p:nvPr/>
          </p:nvSpPr>
          <p:spPr>
            <a:xfrm>
              <a:off x="8184641" y="5535802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70">
                  <a:moveTo>
                    <a:pt x="28575" y="10033"/>
                  </a:moveTo>
                  <a:lnTo>
                    <a:pt x="27050" y="8382"/>
                  </a:lnTo>
                  <a:lnTo>
                    <a:pt x="25400" y="6731"/>
                  </a:lnTo>
                  <a:lnTo>
                    <a:pt x="22225" y="6731"/>
                  </a:lnTo>
                  <a:lnTo>
                    <a:pt x="19050" y="8382"/>
                  </a:lnTo>
                  <a:lnTo>
                    <a:pt x="17399" y="11684"/>
                  </a:lnTo>
                  <a:lnTo>
                    <a:pt x="14224" y="14986"/>
                  </a:lnTo>
                  <a:lnTo>
                    <a:pt x="12700" y="18415"/>
                  </a:lnTo>
                  <a:lnTo>
                    <a:pt x="12700" y="23368"/>
                  </a:lnTo>
                  <a:lnTo>
                    <a:pt x="14224" y="25019"/>
                  </a:lnTo>
                  <a:lnTo>
                    <a:pt x="15875" y="26670"/>
                  </a:lnTo>
                </a:path>
                <a:path w="28575" h="26670">
                  <a:moveTo>
                    <a:pt x="20700" y="6731"/>
                  </a:moveTo>
                  <a:lnTo>
                    <a:pt x="19050" y="6731"/>
                  </a:lnTo>
                  <a:lnTo>
                    <a:pt x="17399" y="6731"/>
                  </a:lnTo>
                  <a:lnTo>
                    <a:pt x="15875" y="8382"/>
                  </a:lnTo>
                  <a:lnTo>
                    <a:pt x="12700" y="10033"/>
                  </a:lnTo>
                  <a:lnTo>
                    <a:pt x="11049" y="13335"/>
                  </a:lnTo>
                  <a:lnTo>
                    <a:pt x="11049" y="16637"/>
                  </a:lnTo>
                  <a:lnTo>
                    <a:pt x="11049" y="18415"/>
                  </a:lnTo>
                  <a:lnTo>
                    <a:pt x="11049" y="21717"/>
                  </a:lnTo>
                  <a:lnTo>
                    <a:pt x="12700" y="21717"/>
                  </a:lnTo>
                </a:path>
                <a:path w="28575" h="26670">
                  <a:moveTo>
                    <a:pt x="11049" y="23368"/>
                  </a:moveTo>
                  <a:lnTo>
                    <a:pt x="12700" y="25019"/>
                  </a:lnTo>
                  <a:lnTo>
                    <a:pt x="12700" y="23368"/>
                  </a:lnTo>
                </a:path>
                <a:path w="28575" h="26670">
                  <a:moveTo>
                    <a:pt x="22225" y="6731"/>
                  </a:moveTo>
                  <a:lnTo>
                    <a:pt x="22225" y="4953"/>
                  </a:lnTo>
                  <a:lnTo>
                    <a:pt x="19050" y="3302"/>
                  </a:lnTo>
                  <a:lnTo>
                    <a:pt x="17399" y="3302"/>
                  </a:lnTo>
                  <a:lnTo>
                    <a:pt x="14224" y="4953"/>
                  </a:lnTo>
                  <a:lnTo>
                    <a:pt x="11049" y="8382"/>
                  </a:lnTo>
                  <a:lnTo>
                    <a:pt x="9525" y="11684"/>
                  </a:lnTo>
                  <a:lnTo>
                    <a:pt x="7874" y="14986"/>
                  </a:lnTo>
                  <a:lnTo>
                    <a:pt x="7874" y="20066"/>
                  </a:lnTo>
                  <a:lnTo>
                    <a:pt x="7874" y="21717"/>
                  </a:lnTo>
                  <a:lnTo>
                    <a:pt x="11049" y="23368"/>
                  </a:lnTo>
                </a:path>
                <a:path w="28575" h="26670">
                  <a:moveTo>
                    <a:pt x="14224" y="3302"/>
                  </a:moveTo>
                  <a:lnTo>
                    <a:pt x="12700" y="3302"/>
                  </a:lnTo>
                  <a:lnTo>
                    <a:pt x="9525" y="4953"/>
                  </a:lnTo>
                  <a:lnTo>
                    <a:pt x="7874" y="6731"/>
                  </a:lnTo>
                  <a:lnTo>
                    <a:pt x="6350" y="10033"/>
                  </a:lnTo>
                  <a:lnTo>
                    <a:pt x="4699" y="13335"/>
                  </a:lnTo>
                  <a:lnTo>
                    <a:pt x="4699" y="14986"/>
                  </a:lnTo>
                  <a:lnTo>
                    <a:pt x="6350" y="18415"/>
                  </a:lnTo>
                </a:path>
                <a:path w="28575" h="26670">
                  <a:moveTo>
                    <a:pt x="4699" y="20066"/>
                  </a:moveTo>
                  <a:lnTo>
                    <a:pt x="7874" y="21717"/>
                  </a:lnTo>
                </a:path>
                <a:path w="28575" h="26670">
                  <a:moveTo>
                    <a:pt x="17399" y="3302"/>
                  </a:moveTo>
                  <a:lnTo>
                    <a:pt x="15875" y="1651"/>
                  </a:lnTo>
                  <a:lnTo>
                    <a:pt x="14224" y="0"/>
                  </a:lnTo>
                  <a:lnTo>
                    <a:pt x="11049" y="0"/>
                  </a:lnTo>
                  <a:lnTo>
                    <a:pt x="7874" y="1651"/>
                  </a:lnTo>
                  <a:lnTo>
                    <a:pt x="6350" y="4953"/>
                  </a:lnTo>
                  <a:lnTo>
                    <a:pt x="3175" y="8382"/>
                  </a:lnTo>
                  <a:lnTo>
                    <a:pt x="1524" y="13335"/>
                  </a:lnTo>
                  <a:lnTo>
                    <a:pt x="1524" y="16637"/>
                  </a:lnTo>
                  <a:lnTo>
                    <a:pt x="3175" y="20066"/>
                  </a:lnTo>
                  <a:lnTo>
                    <a:pt x="4699" y="20066"/>
                  </a:lnTo>
                </a:path>
                <a:path w="28575" h="26670">
                  <a:moveTo>
                    <a:pt x="9525" y="0"/>
                  </a:moveTo>
                  <a:lnTo>
                    <a:pt x="7874" y="0"/>
                  </a:lnTo>
                  <a:lnTo>
                    <a:pt x="6350" y="0"/>
                  </a:lnTo>
                  <a:lnTo>
                    <a:pt x="4699" y="1651"/>
                  </a:lnTo>
                  <a:lnTo>
                    <a:pt x="1524" y="3302"/>
                  </a:lnTo>
                  <a:lnTo>
                    <a:pt x="0" y="6731"/>
                  </a:lnTo>
                  <a:lnTo>
                    <a:pt x="0" y="10033"/>
                  </a:lnTo>
                  <a:lnTo>
                    <a:pt x="0" y="11684"/>
                  </a:lnTo>
                  <a:lnTo>
                    <a:pt x="0" y="14986"/>
                  </a:lnTo>
                  <a:lnTo>
                    <a:pt x="1524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0" name="object 7490"/>
            <p:cNvSpPr/>
            <p:nvPr/>
          </p:nvSpPr>
          <p:spPr>
            <a:xfrm>
              <a:off x="8184641" y="55542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2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1" name="object 7491"/>
            <p:cNvSpPr/>
            <p:nvPr/>
          </p:nvSpPr>
          <p:spPr>
            <a:xfrm>
              <a:off x="8178291" y="5532501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79" h="22225">
                  <a:moveTo>
                    <a:pt x="17399" y="3302"/>
                  </a:moveTo>
                  <a:lnTo>
                    <a:pt x="17399" y="1651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1"/>
                  </a:lnTo>
                  <a:lnTo>
                    <a:pt x="6350" y="4953"/>
                  </a:lnTo>
                  <a:lnTo>
                    <a:pt x="4699" y="8255"/>
                  </a:lnTo>
                  <a:lnTo>
                    <a:pt x="3175" y="13335"/>
                  </a:lnTo>
                  <a:lnTo>
                    <a:pt x="3175" y="16637"/>
                  </a:lnTo>
                  <a:lnTo>
                    <a:pt x="3175" y="19939"/>
                  </a:lnTo>
                  <a:lnTo>
                    <a:pt x="6350" y="21717"/>
                  </a:lnTo>
                </a:path>
                <a:path w="17779" h="22225">
                  <a:moveTo>
                    <a:pt x="9525" y="1651"/>
                  </a:moveTo>
                  <a:lnTo>
                    <a:pt x="9525" y="0"/>
                  </a:lnTo>
                  <a:lnTo>
                    <a:pt x="7874" y="0"/>
                  </a:lnTo>
                  <a:lnTo>
                    <a:pt x="4699" y="1651"/>
                  </a:lnTo>
                  <a:lnTo>
                    <a:pt x="3175" y="3302"/>
                  </a:lnTo>
                  <a:lnTo>
                    <a:pt x="1524" y="6604"/>
                  </a:lnTo>
                  <a:lnTo>
                    <a:pt x="0" y="10033"/>
                  </a:lnTo>
                  <a:lnTo>
                    <a:pt x="0" y="11684"/>
                  </a:lnTo>
                  <a:lnTo>
                    <a:pt x="1524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2" name="object 7492"/>
            <p:cNvSpPr/>
            <p:nvPr/>
          </p:nvSpPr>
          <p:spPr>
            <a:xfrm>
              <a:off x="8178291" y="555078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3" name="object 7493"/>
            <p:cNvSpPr/>
            <p:nvPr/>
          </p:nvSpPr>
          <p:spPr>
            <a:xfrm>
              <a:off x="8167115" y="5525770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23875" y="6730"/>
                  </a:moveTo>
                  <a:lnTo>
                    <a:pt x="22225" y="5079"/>
                  </a:lnTo>
                  <a:lnTo>
                    <a:pt x="20700" y="5079"/>
                  </a:lnTo>
                  <a:lnTo>
                    <a:pt x="17525" y="3301"/>
                  </a:lnTo>
                  <a:lnTo>
                    <a:pt x="15875" y="5079"/>
                  </a:lnTo>
                  <a:lnTo>
                    <a:pt x="12700" y="8381"/>
                  </a:lnTo>
                  <a:lnTo>
                    <a:pt x="9525" y="11683"/>
                  </a:lnTo>
                  <a:lnTo>
                    <a:pt x="9525" y="16763"/>
                  </a:lnTo>
                  <a:lnTo>
                    <a:pt x="8000" y="20065"/>
                  </a:lnTo>
                  <a:lnTo>
                    <a:pt x="9525" y="23367"/>
                  </a:lnTo>
                  <a:lnTo>
                    <a:pt x="11175" y="25018"/>
                  </a:lnTo>
                </a:path>
                <a:path w="24129" h="25400">
                  <a:moveTo>
                    <a:pt x="15875" y="5079"/>
                  </a:moveTo>
                  <a:lnTo>
                    <a:pt x="15875" y="3301"/>
                  </a:lnTo>
                  <a:lnTo>
                    <a:pt x="12700" y="3301"/>
                  </a:lnTo>
                  <a:lnTo>
                    <a:pt x="11175" y="5079"/>
                  </a:lnTo>
                  <a:lnTo>
                    <a:pt x="9525" y="6730"/>
                  </a:lnTo>
                  <a:lnTo>
                    <a:pt x="8000" y="10032"/>
                  </a:lnTo>
                  <a:lnTo>
                    <a:pt x="6350" y="13334"/>
                  </a:lnTo>
                  <a:lnTo>
                    <a:pt x="6350" y="14985"/>
                  </a:lnTo>
                  <a:lnTo>
                    <a:pt x="6350" y="18414"/>
                  </a:lnTo>
                  <a:lnTo>
                    <a:pt x="8000" y="18414"/>
                  </a:lnTo>
                </a:path>
                <a:path w="24129" h="25400">
                  <a:moveTo>
                    <a:pt x="6350" y="21716"/>
                  </a:moveTo>
                  <a:lnTo>
                    <a:pt x="8000" y="21716"/>
                  </a:lnTo>
                  <a:lnTo>
                    <a:pt x="9525" y="21716"/>
                  </a:lnTo>
                </a:path>
                <a:path w="24129" h="25400">
                  <a:moveTo>
                    <a:pt x="17525" y="5079"/>
                  </a:moveTo>
                  <a:lnTo>
                    <a:pt x="17525" y="3301"/>
                  </a:lnTo>
                  <a:lnTo>
                    <a:pt x="15875" y="1650"/>
                  </a:lnTo>
                  <a:lnTo>
                    <a:pt x="12700" y="1650"/>
                  </a:lnTo>
                  <a:lnTo>
                    <a:pt x="9525" y="1650"/>
                  </a:lnTo>
                  <a:lnTo>
                    <a:pt x="6350" y="5079"/>
                  </a:lnTo>
                  <a:lnTo>
                    <a:pt x="4825" y="8381"/>
                  </a:lnTo>
                  <a:lnTo>
                    <a:pt x="3175" y="13334"/>
                  </a:lnTo>
                  <a:lnTo>
                    <a:pt x="3175" y="16763"/>
                  </a:lnTo>
                  <a:lnTo>
                    <a:pt x="3175" y="20065"/>
                  </a:lnTo>
                  <a:lnTo>
                    <a:pt x="6350" y="21716"/>
                  </a:lnTo>
                </a:path>
                <a:path w="24129" h="25400">
                  <a:moveTo>
                    <a:pt x="9525" y="1650"/>
                  </a:moveTo>
                  <a:lnTo>
                    <a:pt x="9525" y="0"/>
                  </a:lnTo>
                  <a:lnTo>
                    <a:pt x="8000" y="0"/>
                  </a:lnTo>
                  <a:lnTo>
                    <a:pt x="4825" y="1650"/>
                  </a:lnTo>
                  <a:lnTo>
                    <a:pt x="3175" y="3301"/>
                  </a:lnTo>
                  <a:lnTo>
                    <a:pt x="1650" y="6730"/>
                  </a:lnTo>
                  <a:lnTo>
                    <a:pt x="0" y="10032"/>
                  </a:lnTo>
                  <a:lnTo>
                    <a:pt x="0" y="13334"/>
                  </a:lnTo>
                  <a:lnTo>
                    <a:pt x="1650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4" name="object 7494"/>
            <p:cNvSpPr/>
            <p:nvPr/>
          </p:nvSpPr>
          <p:spPr>
            <a:xfrm>
              <a:off x="8167115" y="554418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5" name="object 7495"/>
            <p:cNvSpPr/>
            <p:nvPr/>
          </p:nvSpPr>
          <p:spPr>
            <a:xfrm>
              <a:off x="8156066" y="552081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3749" y="6604"/>
                  </a:moveTo>
                  <a:lnTo>
                    <a:pt x="22225" y="4953"/>
                  </a:lnTo>
                  <a:lnTo>
                    <a:pt x="20574" y="3302"/>
                  </a:lnTo>
                  <a:lnTo>
                    <a:pt x="19050" y="3302"/>
                  </a:lnTo>
                  <a:lnTo>
                    <a:pt x="15875" y="3302"/>
                  </a:lnTo>
                  <a:lnTo>
                    <a:pt x="12700" y="6604"/>
                  </a:lnTo>
                  <a:lnTo>
                    <a:pt x="9525" y="10033"/>
                  </a:lnTo>
                  <a:lnTo>
                    <a:pt x="9525" y="14986"/>
                  </a:lnTo>
                  <a:lnTo>
                    <a:pt x="7874" y="18288"/>
                  </a:lnTo>
                  <a:lnTo>
                    <a:pt x="9525" y="21717"/>
                  </a:lnTo>
                  <a:lnTo>
                    <a:pt x="11049" y="23368"/>
                  </a:lnTo>
                </a:path>
                <a:path w="24129" h="23495">
                  <a:moveTo>
                    <a:pt x="15875" y="3302"/>
                  </a:moveTo>
                  <a:lnTo>
                    <a:pt x="12700" y="1651"/>
                  </a:lnTo>
                  <a:lnTo>
                    <a:pt x="11049" y="3302"/>
                  </a:lnTo>
                  <a:lnTo>
                    <a:pt x="9525" y="4953"/>
                  </a:lnTo>
                  <a:lnTo>
                    <a:pt x="7874" y="8255"/>
                  </a:lnTo>
                  <a:lnTo>
                    <a:pt x="6350" y="11684"/>
                  </a:lnTo>
                  <a:lnTo>
                    <a:pt x="6350" y="14986"/>
                  </a:lnTo>
                  <a:lnTo>
                    <a:pt x="6350" y="16637"/>
                  </a:lnTo>
                  <a:lnTo>
                    <a:pt x="7874" y="16637"/>
                  </a:lnTo>
                </a:path>
                <a:path w="24129" h="23495">
                  <a:moveTo>
                    <a:pt x="6350" y="19939"/>
                  </a:moveTo>
                  <a:lnTo>
                    <a:pt x="7874" y="19939"/>
                  </a:lnTo>
                  <a:lnTo>
                    <a:pt x="9525" y="19939"/>
                  </a:lnTo>
                </a:path>
                <a:path w="24129" h="23495">
                  <a:moveTo>
                    <a:pt x="17399" y="3302"/>
                  </a:moveTo>
                  <a:lnTo>
                    <a:pt x="17399" y="1651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0"/>
                  </a:lnTo>
                  <a:lnTo>
                    <a:pt x="6350" y="3302"/>
                  </a:lnTo>
                  <a:lnTo>
                    <a:pt x="4699" y="6604"/>
                  </a:lnTo>
                  <a:lnTo>
                    <a:pt x="3175" y="11684"/>
                  </a:lnTo>
                  <a:lnTo>
                    <a:pt x="3175" y="14986"/>
                  </a:lnTo>
                  <a:lnTo>
                    <a:pt x="4699" y="18288"/>
                  </a:lnTo>
                  <a:lnTo>
                    <a:pt x="6350" y="19939"/>
                  </a:lnTo>
                </a:path>
                <a:path w="24129" h="23495">
                  <a:moveTo>
                    <a:pt x="9525" y="0"/>
                  </a:moveTo>
                  <a:lnTo>
                    <a:pt x="7874" y="0"/>
                  </a:lnTo>
                  <a:lnTo>
                    <a:pt x="6350" y="0"/>
                  </a:lnTo>
                  <a:lnTo>
                    <a:pt x="3175" y="1651"/>
                  </a:lnTo>
                  <a:lnTo>
                    <a:pt x="1524" y="4953"/>
                  </a:lnTo>
                  <a:lnTo>
                    <a:pt x="1524" y="8255"/>
                  </a:lnTo>
                  <a:lnTo>
                    <a:pt x="0" y="11684"/>
                  </a:lnTo>
                  <a:lnTo>
                    <a:pt x="1524" y="13335"/>
                  </a:lnTo>
                  <a:lnTo>
                    <a:pt x="1524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6" name="object 7496"/>
            <p:cNvSpPr/>
            <p:nvPr/>
          </p:nvSpPr>
          <p:spPr>
            <a:xfrm>
              <a:off x="8156066" y="553745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7" name="object 7497"/>
            <p:cNvSpPr/>
            <p:nvPr/>
          </p:nvSpPr>
          <p:spPr>
            <a:xfrm>
              <a:off x="8151240" y="5517388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428"/>
                  </a:moveTo>
                  <a:lnTo>
                    <a:pt x="15875" y="1778"/>
                  </a:lnTo>
                  <a:lnTo>
                    <a:pt x="14350" y="0"/>
                  </a:lnTo>
                  <a:lnTo>
                    <a:pt x="12700" y="0"/>
                  </a:lnTo>
                  <a:lnTo>
                    <a:pt x="9525" y="1778"/>
                  </a:lnTo>
                  <a:lnTo>
                    <a:pt x="6350" y="3428"/>
                  </a:lnTo>
                  <a:lnTo>
                    <a:pt x="4825" y="6731"/>
                  </a:lnTo>
                  <a:lnTo>
                    <a:pt x="3175" y="11684"/>
                  </a:lnTo>
                  <a:lnTo>
                    <a:pt x="3175" y="15112"/>
                  </a:lnTo>
                  <a:lnTo>
                    <a:pt x="3175" y="18415"/>
                  </a:lnTo>
                  <a:lnTo>
                    <a:pt x="4825" y="20065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4825" y="0"/>
                  </a:lnTo>
                  <a:lnTo>
                    <a:pt x="3175" y="1778"/>
                  </a:lnTo>
                  <a:lnTo>
                    <a:pt x="1650" y="5080"/>
                  </a:lnTo>
                  <a:lnTo>
                    <a:pt x="0" y="8381"/>
                  </a:lnTo>
                  <a:lnTo>
                    <a:pt x="0" y="11684"/>
                  </a:lnTo>
                  <a:lnTo>
                    <a:pt x="0" y="13462"/>
                  </a:lnTo>
                  <a:lnTo>
                    <a:pt x="1650" y="1511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8" name="object 7498"/>
            <p:cNvSpPr/>
            <p:nvPr/>
          </p:nvSpPr>
          <p:spPr>
            <a:xfrm>
              <a:off x="8151240" y="55341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9" name="object 7499"/>
            <p:cNvSpPr/>
            <p:nvPr/>
          </p:nvSpPr>
          <p:spPr>
            <a:xfrm>
              <a:off x="8144890" y="5514086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1"/>
                  </a:moveTo>
                  <a:lnTo>
                    <a:pt x="17525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8000" y="3301"/>
                  </a:lnTo>
                  <a:lnTo>
                    <a:pt x="4825" y="6730"/>
                  </a:lnTo>
                  <a:lnTo>
                    <a:pt x="3175" y="11683"/>
                  </a:lnTo>
                  <a:lnTo>
                    <a:pt x="3175" y="14985"/>
                  </a:lnTo>
                  <a:lnTo>
                    <a:pt x="4825" y="18414"/>
                  </a:lnTo>
                  <a:lnTo>
                    <a:pt x="6350" y="20065"/>
                  </a:lnTo>
                </a:path>
                <a:path w="17779" h="20320">
                  <a:moveTo>
                    <a:pt x="11175" y="0"/>
                  </a:moveTo>
                  <a:lnTo>
                    <a:pt x="9525" y="0"/>
                  </a:lnTo>
                  <a:lnTo>
                    <a:pt x="8000" y="0"/>
                  </a:lnTo>
                  <a:lnTo>
                    <a:pt x="6350" y="0"/>
                  </a:lnTo>
                  <a:lnTo>
                    <a:pt x="3175" y="3301"/>
                  </a:lnTo>
                  <a:lnTo>
                    <a:pt x="1650" y="5079"/>
                  </a:lnTo>
                  <a:lnTo>
                    <a:pt x="1650" y="8381"/>
                  </a:lnTo>
                  <a:lnTo>
                    <a:pt x="0" y="11683"/>
                  </a:lnTo>
                  <a:lnTo>
                    <a:pt x="1650" y="13334"/>
                  </a:lnTo>
                  <a:lnTo>
                    <a:pt x="3175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0" name="object 7500"/>
            <p:cNvSpPr/>
            <p:nvPr/>
          </p:nvSpPr>
          <p:spPr>
            <a:xfrm>
              <a:off x="8144890" y="553085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1" name="object 7501"/>
            <p:cNvSpPr/>
            <p:nvPr/>
          </p:nvSpPr>
          <p:spPr>
            <a:xfrm>
              <a:off x="8140191" y="5510783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1"/>
                  </a:moveTo>
                  <a:lnTo>
                    <a:pt x="17399" y="1650"/>
                  </a:lnTo>
                  <a:lnTo>
                    <a:pt x="14224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3301"/>
                  </a:lnTo>
                  <a:lnTo>
                    <a:pt x="4699" y="6603"/>
                  </a:lnTo>
                  <a:lnTo>
                    <a:pt x="3175" y="11683"/>
                  </a:lnTo>
                  <a:lnTo>
                    <a:pt x="3175" y="14985"/>
                  </a:lnTo>
                  <a:lnTo>
                    <a:pt x="3175" y="18287"/>
                  </a:lnTo>
                  <a:lnTo>
                    <a:pt x="4699" y="20065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4699" y="0"/>
                  </a:lnTo>
                  <a:lnTo>
                    <a:pt x="3175" y="3301"/>
                  </a:lnTo>
                  <a:lnTo>
                    <a:pt x="1524" y="4952"/>
                  </a:lnTo>
                  <a:lnTo>
                    <a:pt x="0" y="8381"/>
                  </a:lnTo>
                  <a:lnTo>
                    <a:pt x="0" y="11683"/>
                  </a:lnTo>
                  <a:lnTo>
                    <a:pt x="0" y="13334"/>
                  </a:lnTo>
                  <a:lnTo>
                    <a:pt x="1524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2" name="object 7502"/>
            <p:cNvSpPr/>
            <p:nvPr/>
          </p:nvSpPr>
          <p:spPr>
            <a:xfrm>
              <a:off x="8140191" y="552742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2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3" name="object 7503"/>
            <p:cNvSpPr/>
            <p:nvPr/>
          </p:nvSpPr>
          <p:spPr>
            <a:xfrm>
              <a:off x="8135365" y="5507482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302"/>
                  </a:moveTo>
                  <a:lnTo>
                    <a:pt x="15875" y="1651"/>
                  </a:lnTo>
                  <a:lnTo>
                    <a:pt x="14350" y="0"/>
                  </a:lnTo>
                  <a:lnTo>
                    <a:pt x="11175" y="0"/>
                  </a:lnTo>
                  <a:lnTo>
                    <a:pt x="8000" y="1651"/>
                  </a:lnTo>
                  <a:lnTo>
                    <a:pt x="6350" y="3302"/>
                  </a:lnTo>
                  <a:lnTo>
                    <a:pt x="3175" y="6604"/>
                  </a:lnTo>
                  <a:lnTo>
                    <a:pt x="1650" y="11684"/>
                  </a:lnTo>
                  <a:lnTo>
                    <a:pt x="1650" y="14986"/>
                  </a:lnTo>
                  <a:lnTo>
                    <a:pt x="3175" y="18288"/>
                  </a:lnTo>
                  <a:lnTo>
                    <a:pt x="4825" y="19939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6350" y="0"/>
                  </a:lnTo>
                  <a:lnTo>
                    <a:pt x="4825" y="0"/>
                  </a:lnTo>
                  <a:lnTo>
                    <a:pt x="1650" y="3302"/>
                  </a:lnTo>
                  <a:lnTo>
                    <a:pt x="0" y="4953"/>
                  </a:lnTo>
                  <a:lnTo>
                    <a:pt x="0" y="8255"/>
                  </a:lnTo>
                  <a:lnTo>
                    <a:pt x="0" y="11684"/>
                  </a:lnTo>
                  <a:lnTo>
                    <a:pt x="0" y="13335"/>
                  </a:lnTo>
                  <a:lnTo>
                    <a:pt x="1650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4" name="object 7504"/>
            <p:cNvSpPr/>
            <p:nvPr/>
          </p:nvSpPr>
          <p:spPr>
            <a:xfrm>
              <a:off x="8135365" y="5524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825" y="-4572"/>
                  </a:moveTo>
                  <a:lnTo>
                    <a:pt x="825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5" name="object 7505"/>
            <p:cNvSpPr/>
            <p:nvPr/>
          </p:nvSpPr>
          <p:spPr>
            <a:xfrm>
              <a:off x="8129015" y="5504052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525" y="3429"/>
                  </a:moveTo>
                  <a:lnTo>
                    <a:pt x="17525" y="1651"/>
                  </a:lnTo>
                  <a:lnTo>
                    <a:pt x="14350" y="0"/>
                  </a:lnTo>
                  <a:lnTo>
                    <a:pt x="12700" y="0"/>
                  </a:lnTo>
                  <a:lnTo>
                    <a:pt x="9525" y="1651"/>
                  </a:lnTo>
                  <a:lnTo>
                    <a:pt x="6350" y="3429"/>
                  </a:lnTo>
                  <a:lnTo>
                    <a:pt x="4825" y="8382"/>
                  </a:lnTo>
                  <a:lnTo>
                    <a:pt x="3175" y="11684"/>
                  </a:lnTo>
                  <a:lnTo>
                    <a:pt x="3175" y="15113"/>
                  </a:lnTo>
                  <a:lnTo>
                    <a:pt x="3175" y="18415"/>
                  </a:lnTo>
                  <a:lnTo>
                    <a:pt x="6350" y="20066"/>
                  </a:lnTo>
                </a:path>
                <a:path w="17779" h="20320">
                  <a:moveTo>
                    <a:pt x="9525" y="0"/>
                  </a:moveTo>
                  <a:lnTo>
                    <a:pt x="8000" y="0"/>
                  </a:lnTo>
                  <a:lnTo>
                    <a:pt x="4825" y="0"/>
                  </a:lnTo>
                  <a:lnTo>
                    <a:pt x="3175" y="3429"/>
                  </a:lnTo>
                  <a:lnTo>
                    <a:pt x="1650" y="5080"/>
                  </a:lnTo>
                  <a:lnTo>
                    <a:pt x="0" y="8382"/>
                  </a:lnTo>
                  <a:lnTo>
                    <a:pt x="0" y="11684"/>
                  </a:lnTo>
                  <a:lnTo>
                    <a:pt x="1650" y="13335"/>
                  </a:lnTo>
                  <a:lnTo>
                    <a:pt x="1650" y="1511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6" name="object 7506"/>
            <p:cNvSpPr/>
            <p:nvPr/>
          </p:nvSpPr>
          <p:spPr>
            <a:xfrm>
              <a:off x="8129015" y="552081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7" name="object 7507"/>
            <p:cNvSpPr/>
            <p:nvPr/>
          </p:nvSpPr>
          <p:spPr>
            <a:xfrm>
              <a:off x="8124316" y="5500751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2"/>
                  </a:moveTo>
                  <a:lnTo>
                    <a:pt x="15875" y="1651"/>
                  </a:lnTo>
                  <a:lnTo>
                    <a:pt x="14224" y="0"/>
                  </a:lnTo>
                  <a:lnTo>
                    <a:pt x="11049" y="0"/>
                  </a:lnTo>
                  <a:lnTo>
                    <a:pt x="7874" y="1651"/>
                  </a:lnTo>
                  <a:lnTo>
                    <a:pt x="6350" y="3302"/>
                  </a:lnTo>
                  <a:lnTo>
                    <a:pt x="3175" y="8382"/>
                  </a:lnTo>
                  <a:lnTo>
                    <a:pt x="1524" y="11684"/>
                  </a:lnTo>
                  <a:lnTo>
                    <a:pt x="1524" y="14986"/>
                  </a:lnTo>
                  <a:lnTo>
                    <a:pt x="3175" y="18415"/>
                  </a:lnTo>
                  <a:lnTo>
                    <a:pt x="4699" y="20065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6350" y="0"/>
                  </a:lnTo>
                  <a:lnTo>
                    <a:pt x="4699" y="0"/>
                  </a:lnTo>
                  <a:lnTo>
                    <a:pt x="3175" y="3302"/>
                  </a:lnTo>
                  <a:lnTo>
                    <a:pt x="0" y="4953"/>
                  </a:lnTo>
                  <a:lnTo>
                    <a:pt x="0" y="8382"/>
                  </a:lnTo>
                  <a:lnTo>
                    <a:pt x="0" y="11684"/>
                  </a:lnTo>
                  <a:lnTo>
                    <a:pt x="0" y="13335"/>
                  </a:lnTo>
                  <a:lnTo>
                    <a:pt x="1524" y="14986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8" name="object 7508"/>
            <p:cNvSpPr/>
            <p:nvPr/>
          </p:nvSpPr>
          <p:spPr>
            <a:xfrm>
              <a:off x="8124316" y="55173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761" y="-4571"/>
                  </a:moveTo>
                  <a:lnTo>
                    <a:pt x="761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9" name="object 7509"/>
            <p:cNvSpPr/>
            <p:nvPr/>
          </p:nvSpPr>
          <p:spPr>
            <a:xfrm>
              <a:off x="8117966" y="5497449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7399" y="3301"/>
                  </a:moveTo>
                  <a:lnTo>
                    <a:pt x="17399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3301"/>
                  </a:lnTo>
                  <a:lnTo>
                    <a:pt x="4699" y="8254"/>
                  </a:lnTo>
                  <a:lnTo>
                    <a:pt x="3175" y="11684"/>
                  </a:lnTo>
                  <a:lnTo>
                    <a:pt x="3175" y="14985"/>
                  </a:lnTo>
                  <a:lnTo>
                    <a:pt x="3175" y="18287"/>
                  </a:lnTo>
                  <a:lnTo>
                    <a:pt x="6350" y="19938"/>
                  </a:lnTo>
                </a:path>
                <a:path w="17779" h="20320">
                  <a:moveTo>
                    <a:pt x="9525" y="0"/>
                  </a:moveTo>
                  <a:lnTo>
                    <a:pt x="7874" y="0"/>
                  </a:lnTo>
                  <a:lnTo>
                    <a:pt x="4699" y="0"/>
                  </a:lnTo>
                  <a:lnTo>
                    <a:pt x="3175" y="3301"/>
                  </a:lnTo>
                  <a:lnTo>
                    <a:pt x="1524" y="4953"/>
                  </a:lnTo>
                  <a:lnTo>
                    <a:pt x="0" y="8254"/>
                  </a:lnTo>
                  <a:lnTo>
                    <a:pt x="0" y="11684"/>
                  </a:lnTo>
                  <a:lnTo>
                    <a:pt x="1524" y="13334"/>
                  </a:lnTo>
                  <a:lnTo>
                    <a:pt x="1524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0" name="object 7510"/>
            <p:cNvSpPr/>
            <p:nvPr/>
          </p:nvSpPr>
          <p:spPr>
            <a:xfrm>
              <a:off x="8117966" y="551408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1" name="object 7511"/>
            <p:cNvSpPr/>
            <p:nvPr/>
          </p:nvSpPr>
          <p:spPr>
            <a:xfrm>
              <a:off x="8106790" y="5490718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3875" y="6730"/>
                  </a:moveTo>
                  <a:lnTo>
                    <a:pt x="22225" y="5079"/>
                  </a:lnTo>
                  <a:lnTo>
                    <a:pt x="20700" y="3301"/>
                  </a:lnTo>
                  <a:lnTo>
                    <a:pt x="17525" y="3301"/>
                  </a:lnTo>
                  <a:lnTo>
                    <a:pt x="15875" y="5079"/>
                  </a:lnTo>
                  <a:lnTo>
                    <a:pt x="12700" y="6730"/>
                  </a:lnTo>
                  <a:lnTo>
                    <a:pt x="9525" y="11683"/>
                  </a:lnTo>
                  <a:lnTo>
                    <a:pt x="9525" y="14985"/>
                  </a:lnTo>
                  <a:lnTo>
                    <a:pt x="8000" y="18414"/>
                  </a:lnTo>
                  <a:lnTo>
                    <a:pt x="9525" y="21716"/>
                  </a:lnTo>
                  <a:lnTo>
                    <a:pt x="11175" y="23367"/>
                  </a:lnTo>
                </a:path>
                <a:path w="24129" h="23495">
                  <a:moveTo>
                    <a:pt x="15875" y="3301"/>
                  </a:moveTo>
                  <a:lnTo>
                    <a:pt x="12700" y="3301"/>
                  </a:lnTo>
                  <a:lnTo>
                    <a:pt x="11175" y="3301"/>
                  </a:lnTo>
                  <a:lnTo>
                    <a:pt x="9525" y="6730"/>
                  </a:lnTo>
                  <a:lnTo>
                    <a:pt x="8000" y="8381"/>
                  </a:lnTo>
                  <a:lnTo>
                    <a:pt x="6350" y="11683"/>
                  </a:lnTo>
                  <a:lnTo>
                    <a:pt x="6350" y="14985"/>
                  </a:lnTo>
                  <a:lnTo>
                    <a:pt x="6350" y="16763"/>
                  </a:lnTo>
                  <a:lnTo>
                    <a:pt x="8000" y="18414"/>
                  </a:lnTo>
                </a:path>
                <a:path w="24129" h="23495">
                  <a:moveTo>
                    <a:pt x="6350" y="20065"/>
                  </a:moveTo>
                  <a:lnTo>
                    <a:pt x="8000" y="20065"/>
                  </a:lnTo>
                  <a:lnTo>
                    <a:pt x="9525" y="20065"/>
                  </a:lnTo>
                </a:path>
                <a:path w="24129" h="23495">
                  <a:moveTo>
                    <a:pt x="17525" y="3301"/>
                  </a:moveTo>
                  <a:lnTo>
                    <a:pt x="17525" y="1650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650"/>
                  </a:lnTo>
                  <a:lnTo>
                    <a:pt x="6350" y="3301"/>
                  </a:lnTo>
                  <a:lnTo>
                    <a:pt x="4699" y="8381"/>
                  </a:lnTo>
                  <a:lnTo>
                    <a:pt x="3175" y="11683"/>
                  </a:lnTo>
                  <a:lnTo>
                    <a:pt x="3175" y="14985"/>
                  </a:lnTo>
                  <a:lnTo>
                    <a:pt x="3175" y="18414"/>
                  </a:lnTo>
                  <a:lnTo>
                    <a:pt x="6350" y="20065"/>
                  </a:lnTo>
                </a:path>
                <a:path w="24129" h="23495">
                  <a:moveTo>
                    <a:pt x="9525" y="0"/>
                  </a:moveTo>
                  <a:lnTo>
                    <a:pt x="8000" y="0"/>
                  </a:lnTo>
                  <a:lnTo>
                    <a:pt x="4699" y="1650"/>
                  </a:lnTo>
                  <a:lnTo>
                    <a:pt x="3175" y="3301"/>
                  </a:lnTo>
                  <a:lnTo>
                    <a:pt x="1524" y="5079"/>
                  </a:lnTo>
                  <a:lnTo>
                    <a:pt x="0" y="8381"/>
                  </a:lnTo>
                  <a:lnTo>
                    <a:pt x="0" y="11683"/>
                  </a:lnTo>
                  <a:lnTo>
                    <a:pt x="1524" y="13334"/>
                  </a:lnTo>
                  <a:lnTo>
                    <a:pt x="1524" y="1498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2" name="object 7512"/>
            <p:cNvSpPr/>
            <p:nvPr/>
          </p:nvSpPr>
          <p:spPr>
            <a:xfrm>
              <a:off x="8106790" y="550748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2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3" name="object 7513"/>
            <p:cNvSpPr/>
            <p:nvPr/>
          </p:nvSpPr>
          <p:spPr>
            <a:xfrm>
              <a:off x="8095614" y="5483987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3875" y="6731"/>
                  </a:moveTo>
                  <a:lnTo>
                    <a:pt x="22351" y="5079"/>
                  </a:lnTo>
                  <a:lnTo>
                    <a:pt x="20700" y="3428"/>
                  </a:lnTo>
                  <a:lnTo>
                    <a:pt x="19176" y="3428"/>
                  </a:lnTo>
                  <a:lnTo>
                    <a:pt x="15875" y="5079"/>
                  </a:lnTo>
                  <a:lnTo>
                    <a:pt x="12700" y="8381"/>
                  </a:lnTo>
                  <a:lnTo>
                    <a:pt x="9525" y="11810"/>
                  </a:lnTo>
                  <a:lnTo>
                    <a:pt x="9525" y="15112"/>
                  </a:lnTo>
                  <a:lnTo>
                    <a:pt x="8000" y="18415"/>
                  </a:lnTo>
                  <a:lnTo>
                    <a:pt x="9525" y="21716"/>
                  </a:lnTo>
                  <a:lnTo>
                    <a:pt x="11175" y="23494"/>
                  </a:lnTo>
                </a:path>
                <a:path w="24129" h="23495">
                  <a:moveTo>
                    <a:pt x="15875" y="3428"/>
                  </a:moveTo>
                  <a:lnTo>
                    <a:pt x="12700" y="3428"/>
                  </a:lnTo>
                  <a:lnTo>
                    <a:pt x="11175" y="5079"/>
                  </a:lnTo>
                  <a:lnTo>
                    <a:pt x="9525" y="6731"/>
                  </a:lnTo>
                  <a:lnTo>
                    <a:pt x="8000" y="8381"/>
                  </a:lnTo>
                  <a:lnTo>
                    <a:pt x="6350" y="11810"/>
                  </a:lnTo>
                  <a:lnTo>
                    <a:pt x="6350" y="15112"/>
                  </a:lnTo>
                  <a:lnTo>
                    <a:pt x="6350" y="16763"/>
                  </a:lnTo>
                  <a:lnTo>
                    <a:pt x="8000" y="18415"/>
                  </a:lnTo>
                </a:path>
                <a:path w="24129" h="23495">
                  <a:moveTo>
                    <a:pt x="6350" y="20065"/>
                  </a:moveTo>
                  <a:lnTo>
                    <a:pt x="8000" y="20065"/>
                  </a:lnTo>
                  <a:lnTo>
                    <a:pt x="9525" y="20065"/>
                  </a:lnTo>
                </a:path>
                <a:path w="24129" h="23495">
                  <a:moveTo>
                    <a:pt x="17525" y="3428"/>
                  </a:moveTo>
                  <a:lnTo>
                    <a:pt x="17525" y="1778"/>
                  </a:lnTo>
                  <a:lnTo>
                    <a:pt x="15875" y="0"/>
                  </a:lnTo>
                  <a:lnTo>
                    <a:pt x="12700" y="0"/>
                  </a:lnTo>
                  <a:lnTo>
                    <a:pt x="9525" y="1778"/>
                  </a:lnTo>
                  <a:lnTo>
                    <a:pt x="6350" y="5079"/>
                  </a:lnTo>
                  <a:lnTo>
                    <a:pt x="4825" y="8381"/>
                  </a:lnTo>
                  <a:lnTo>
                    <a:pt x="3175" y="11810"/>
                  </a:lnTo>
                  <a:lnTo>
                    <a:pt x="3175" y="15112"/>
                  </a:lnTo>
                  <a:lnTo>
                    <a:pt x="4825" y="18415"/>
                  </a:lnTo>
                  <a:lnTo>
                    <a:pt x="6350" y="20065"/>
                  </a:lnTo>
                </a:path>
                <a:path w="24129" h="23495">
                  <a:moveTo>
                    <a:pt x="9525" y="0"/>
                  </a:moveTo>
                  <a:lnTo>
                    <a:pt x="8000" y="0"/>
                  </a:lnTo>
                  <a:lnTo>
                    <a:pt x="6350" y="1778"/>
                  </a:lnTo>
                  <a:lnTo>
                    <a:pt x="3175" y="3428"/>
                  </a:lnTo>
                  <a:lnTo>
                    <a:pt x="1650" y="6731"/>
                  </a:lnTo>
                  <a:lnTo>
                    <a:pt x="1650" y="8381"/>
                  </a:lnTo>
                  <a:lnTo>
                    <a:pt x="0" y="11810"/>
                  </a:lnTo>
                  <a:lnTo>
                    <a:pt x="1650" y="13462"/>
                  </a:lnTo>
                  <a:lnTo>
                    <a:pt x="1650" y="1511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4" name="object 7514"/>
            <p:cNvSpPr/>
            <p:nvPr/>
          </p:nvSpPr>
          <p:spPr>
            <a:xfrm>
              <a:off x="8095614" y="55007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87" y="-4571"/>
                  </a:moveTo>
                  <a:lnTo>
                    <a:pt x="1587" y="4571"/>
                  </a:lnTo>
                </a:path>
              </a:pathLst>
            </a:custGeom>
            <a:ln w="317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5" name="object 7515"/>
            <p:cNvSpPr/>
            <p:nvPr/>
          </p:nvSpPr>
          <p:spPr>
            <a:xfrm>
              <a:off x="8089264" y="5479033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19050" y="4952"/>
                  </a:moveTo>
                  <a:lnTo>
                    <a:pt x="17525" y="3301"/>
                  </a:lnTo>
                  <a:lnTo>
                    <a:pt x="15875" y="1650"/>
                  </a:lnTo>
                  <a:lnTo>
                    <a:pt x="14350" y="1650"/>
                  </a:lnTo>
                  <a:lnTo>
                    <a:pt x="11175" y="3301"/>
                  </a:lnTo>
                  <a:lnTo>
                    <a:pt x="8000" y="6730"/>
                  </a:lnTo>
                  <a:lnTo>
                    <a:pt x="6350" y="10032"/>
                  </a:lnTo>
                  <a:lnTo>
                    <a:pt x="4825" y="13334"/>
                  </a:lnTo>
                  <a:lnTo>
                    <a:pt x="4825" y="16763"/>
                  </a:lnTo>
                  <a:lnTo>
                    <a:pt x="4825" y="20065"/>
                  </a:lnTo>
                  <a:lnTo>
                    <a:pt x="6350" y="21716"/>
                  </a:lnTo>
                </a:path>
                <a:path w="19050" h="22225">
                  <a:moveTo>
                    <a:pt x="11175" y="1650"/>
                  </a:moveTo>
                  <a:lnTo>
                    <a:pt x="9525" y="1650"/>
                  </a:lnTo>
                  <a:lnTo>
                    <a:pt x="6350" y="3301"/>
                  </a:lnTo>
                  <a:lnTo>
                    <a:pt x="4825" y="4952"/>
                  </a:lnTo>
                  <a:lnTo>
                    <a:pt x="3175" y="8381"/>
                  </a:lnTo>
                  <a:lnTo>
                    <a:pt x="1650" y="10032"/>
                  </a:lnTo>
                  <a:lnTo>
                    <a:pt x="1650" y="13334"/>
                  </a:lnTo>
                  <a:lnTo>
                    <a:pt x="1650" y="14985"/>
                  </a:lnTo>
                  <a:lnTo>
                    <a:pt x="3175" y="16763"/>
                  </a:lnTo>
                  <a:lnTo>
                    <a:pt x="4825" y="18414"/>
                  </a:lnTo>
                </a:path>
                <a:path w="19050" h="22225">
                  <a:moveTo>
                    <a:pt x="12700" y="1650"/>
                  </a:moveTo>
                  <a:lnTo>
                    <a:pt x="11175" y="0"/>
                  </a:lnTo>
                  <a:lnTo>
                    <a:pt x="8000" y="0"/>
                  </a:lnTo>
                  <a:lnTo>
                    <a:pt x="6350" y="1650"/>
                  </a:lnTo>
                  <a:lnTo>
                    <a:pt x="3175" y="3301"/>
                  </a:lnTo>
                  <a:lnTo>
                    <a:pt x="1650" y="6730"/>
                  </a:lnTo>
                  <a:lnTo>
                    <a:pt x="0" y="10032"/>
                  </a:lnTo>
                  <a:lnTo>
                    <a:pt x="0" y="13334"/>
                  </a:lnTo>
                  <a:lnTo>
                    <a:pt x="1650" y="16763"/>
                  </a:lnTo>
                  <a:lnTo>
                    <a:pt x="3175" y="1676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6" name="object 751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10244" y="5151120"/>
              <a:ext cx="393192" cy="252984"/>
            </a:xfrm>
            <a:prstGeom prst="rect">
              <a:avLst/>
            </a:prstGeom>
          </p:spPr>
        </p:pic>
        <p:sp>
          <p:nvSpPr>
            <p:cNvPr id="7517" name="object 7517"/>
            <p:cNvSpPr/>
            <p:nvPr/>
          </p:nvSpPr>
          <p:spPr>
            <a:xfrm>
              <a:off x="7790687" y="5301869"/>
              <a:ext cx="527685" cy="327660"/>
            </a:xfrm>
            <a:custGeom>
              <a:avLst/>
              <a:gdLst/>
              <a:ahLst/>
              <a:cxnLst/>
              <a:rect l="l" t="t" r="r" b="b"/>
              <a:pathLst>
                <a:path w="527684" h="327660">
                  <a:moveTo>
                    <a:pt x="511428" y="290575"/>
                  </a:moveTo>
                  <a:lnTo>
                    <a:pt x="519429" y="290575"/>
                  </a:lnTo>
                </a:path>
                <a:path w="527684" h="327660">
                  <a:moveTo>
                    <a:pt x="0" y="0"/>
                  </a:moveTo>
                  <a:lnTo>
                    <a:pt x="157225" y="96900"/>
                  </a:lnTo>
                </a:path>
                <a:path w="527684" h="327660">
                  <a:moveTo>
                    <a:pt x="188975" y="115188"/>
                  </a:moveTo>
                  <a:lnTo>
                    <a:pt x="292226" y="178688"/>
                  </a:lnTo>
                </a:path>
                <a:path w="527684" h="327660">
                  <a:moveTo>
                    <a:pt x="501903" y="327317"/>
                  </a:moveTo>
                  <a:lnTo>
                    <a:pt x="509904" y="327317"/>
                  </a:lnTo>
                  <a:lnTo>
                    <a:pt x="519429" y="323976"/>
                  </a:lnTo>
                  <a:lnTo>
                    <a:pt x="525779" y="317296"/>
                  </a:lnTo>
                  <a:lnTo>
                    <a:pt x="527303" y="308940"/>
                  </a:lnTo>
                  <a:lnTo>
                    <a:pt x="525779" y="298932"/>
                  </a:lnTo>
                  <a:lnTo>
                    <a:pt x="519429" y="29057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8" name="object 7518"/>
            <p:cNvSpPr/>
            <p:nvPr/>
          </p:nvSpPr>
          <p:spPr>
            <a:xfrm>
              <a:off x="8308466" y="5605805"/>
              <a:ext cx="1905" cy="13970"/>
            </a:xfrm>
            <a:custGeom>
              <a:avLst/>
              <a:gdLst/>
              <a:ahLst/>
              <a:cxnLst/>
              <a:rect l="l" t="t" r="r" b="b"/>
              <a:pathLst>
                <a:path w="1904" h="13970">
                  <a:moveTo>
                    <a:pt x="825" y="-4571"/>
                  </a:moveTo>
                  <a:lnTo>
                    <a:pt x="825" y="17932"/>
                  </a:lnTo>
                </a:path>
              </a:pathLst>
            </a:custGeom>
            <a:ln w="1079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9" name="object 7519"/>
            <p:cNvSpPr/>
            <p:nvPr/>
          </p:nvSpPr>
          <p:spPr>
            <a:xfrm>
              <a:off x="8300592" y="5041391"/>
              <a:ext cx="915035" cy="577850"/>
            </a:xfrm>
            <a:custGeom>
              <a:avLst/>
              <a:gdLst/>
              <a:ahLst/>
              <a:cxnLst/>
              <a:rect l="l" t="t" r="r" b="b"/>
              <a:pathLst>
                <a:path w="915034" h="577850">
                  <a:moveTo>
                    <a:pt x="0" y="576110"/>
                  </a:moveTo>
                  <a:lnTo>
                    <a:pt x="3175" y="566077"/>
                  </a:lnTo>
                </a:path>
                <a:path w="915034" h="577850">
                  <a:moveTo>
                    <a:pt x="9525" y="564413"/>
                  </a:moveTo>
                  <a:lnTo>
                    <a:pt x="6350" y="564413"/>
                  </a:lnTo>
                  <a:lnTo>
                    <a:pt x="1524" y="566077"/>
                  </a:lnTo>
                </a:path>
                <a:path w="915034" h="577850">
                  <a:moveTo>
                    <a:pt x="0" y="576110"/>
                  </a:moveTo>
                  <a:lnTo>
                    <a:pt x="7874" y="577773"/>
                  </a:lnTo>
                </a:path>
                <a:path w="915034" h="577850">
                  <a:moveTo>
                    <a:pt x="328675" y="0"/>
                  </a:moveTo>
                  <a:lnTo>
                    <a:pt x="701928" y="227075"/>
                  </a:lnTo>
                </a:path>
                <a:path w="915034" h="577850">
                  <a:moveTo>
                    <a:pt x="898905" y="328929"/>
                  </a:moveTo>
                  <a:lnTo>
                    <a:pt x="883030" y="352297"/>
                  </a:lnTo>
                  <a:lnTo>
                    <a:pt x="884681" y="359028"/>
                  </a:lnTo>
                  <a:lnTo>
                    <a:pt x="886205" y="362330"/>
                  </a:lnTo>
                  <a:lnTo>
                    <a:pt x="889380" y="365759"/>
                  </a:lnTo>
                </a:path>
                <a:path w="915034" h="577850">
                  <a:moveTo>
                    <a:pt x="906906" y="328929"/>
                  </a:moveTo>
                  <a:lnTo>
                    <a:pt x="903731" y="328929"/>
                  </a:lnTo>
                  <a:lnTo>
                    <a:pt x="898905" y="330580"/>
                  </a:lnTo>
                  <a:lnTo>
                    <a:pt x="894206" y="335660"/>
                  </a:lnTo>
                  <a:lnTo>
                    <a:pt x="889380" y="340613"/>
                  </a:lnTo>
                  <a:lnTo>
                    <a:pt x="887856" y="345693"/>
                  </a:lnTo>
                  <a:lnTo>
                    <a:pt x="886205" y="352297"/>
                  </a:lnTo>
                  <a:lnTo>
                    <a:pt x="886205" y="359028"/>
                  </a:lnTo>
                  <a:lnTo>
                    <a:pt x="887856" y="362330"/>
                  </a:lnTo>
                  <a:lnTo>
                    <a:pt x="891031" y="365759"/>
                  </a:lnTo>
                </a:path>
                <a:path w="915034" h="577850">
                  <a:moveTo>
                    <a:pt x="898905" y="328929"/>
                  </a:moveTo>
                  <a:lnTo>
                    <a:pt x="906906" y="328929"/>
                  </a:lnTo>
                </a:path>
                <a:path w="915034" h="577850">
                  <a:moveTo>
                    <a:pt x="889380" y="365759"/>
                  </a:moveTo>
                  <a:lnTo>
                    <a:pt x="897381" y="365759"/>
                  </a:lnTo>
                  <a:lnTo>
                    <a:pt x="906906" y="362330"/>
                  </a:lnTo>
                  <a:lnTo>
                    <a:pt x="913256" y="355726"/>
                  </a:lnTo>
                  <a:lnTo>
                    <a:pt x="914780" y="345693"/>
                  </a:lnTo>
                  <a:lnTo>
                    <a:pt x="913256" y="337311"/>
                  </a:lnTo>
                  <a:lnTo>
                    <a:pt x="906906" y="328929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0" name="object 7520"/>
            <p:cNvSpPr/>
            <p:nvPr/>
          </p:nvSpPr>
          <p:spPr>
            <a:xfrm>
              <a:off x="9205848" y="5383657"/>
              <a:ext cx="1905" cy="13970"/>
            </a:xfrm>
            <a:custGeom>
              <a:avLst/>
              <a:gdLst/>
              <a:ahLst/>
              <a:cxnLst/>
              <a:rect l="l" t="t" r="r" b="b"/>
              <a:pathLst>
                <a:path w="1904" h="13970">
                  <a:moveTo>
                    <a:pt x="825" y="-4571"/>
                  </a:moveTo>
                  <a:lnTo>
                    <a:pt x="825" y="18034"/>
                  </a:lnTo>
                </a:path>
              </a:pathLst>
            </a:custGeom>
            <a:ln w="10795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1" name="object 7521"/>
            <p:cNvSpPr/>
            <p:nvPr/>
          </p:nvSpPr>
          <p:spPr>
            <a:xfrm>
              <a:off x="9197975" y="5383657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11684"/>
                  </a:moveTo>
                  <a:lnTo>
                    <a:pt x="3175" y="1778"/>
                  </a:lnTo>
                </a:path>
                <a:path w="9525" h="13970">
                  <a:moveTo>
                    <a:pt x="9525" y="0"/>
                  </a:moveTo>
                  <a:lnTo>
                    <a:pt x="6350" y="0"/>
                  </a:lnTo>
                  <a:lnTo>
                    <a:pt x="3175" y="1778"/>
                  </a:lnTo>
                </a:path>
                <a:path w="9525" h="13970">
                  <a:moveTo>
                    <a:pt x="0" y="11684"/>
                  </a:moveTo>
                  <a:lnTo>
                    <a:pt x="7874" y="1346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22" name="object 752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16951" y="5362956"/>
              <a:ext cx="406907" cy="260603"/>
            </a:xfrm>
            <a:prstGeom prst="rect">
              <a:avLst/>
            </a:prstGeom>
          </p:spPr>
        </p:pic>
        <p:sp>
          <p:nvSpPr>
            <p:cNvPr id="7523" name="object 7523"/>
            <p:cNvSpPr/>
            <p:nvPr/>
          </p:nvSpPr>
          <p:spPr>
            <a:xfrm>
              <a:off x="8019541" y="5195189"/>
              <a:ext cx="286385" cy="172085"/>
            </a:xfrm>
            <a:custGeom>
              <a:avLst/>
              <a:gdLst/>
              <a:ahLst/>
              <a:cxnLst/>
              <a:rect l="l" t="t" r="r" b="b"/>
              <a:pathLst>
                <a:path w="286384" h="172085">
                  <a:moveTo>
                    <a:pt x="286003" y="0"/>
                  </a:moveTo>
                  <a:lnTo>
                    <a:pt x="0" y="171831"/>
                  </a:lnTo>
                </a:path>
              </a:pathLst>
            </a:custGeom>
            <a:ln w="914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24" name="object 7524"/>
          <p:cNvSpPr txBox="1"/>
          <p:nvPr/>
        </p:nvSpPr>
        <p:spPr>
          <a:xfrm>
            <a:off x="6431026" y="2003805"/>
            <a:ext cx="772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ck</a:t>
            </a:r>
            <a:r>
              <a:rPr sz="1050" u="sng" spc="-114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6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spc="-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u="sng" spc="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spc="-3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525" name="object 7525"/>
          <p:cNvGrpSpPr/>
          <p:nvPr/>
        </p:nvGrpSpPr>
        <p:grpSpPr>
          <a:xfrm>
            <a:off x="5678423" y="982789"/>
            <a:ext cx="2633980" cy="5820410"/>
            <a:chOff x="5678423" y="982789"/>
            <a:chExt cx="2633980" cy="5820410"/>
          </a:xfrm>
        </p:grpSpPr>
        <p:pic>
          <p:nvPicPr>
            <p:cNvPr id="7526" name="object 752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8423" y="6411466"/>
              <a:ext cx="794003" cy="391666"/>
            </a:xfrm>
            <a:prstGeom prst="rect">
              <a:avLst/>
            </a:prstGeom>
          </p:spPr>
        </p:pic>
        <p:pic>
          <p:nvPicPr>
            <p:cNvPr id="7527" name="object 752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66531" y="1135380"/>
              <a:ext cx="236220" cy="156972"/>
            </a:xfrm>
            <a:prstGeom prst="rect">
              <a:avLst/>
            </a:prstGeom>
          </p:spPr>
        </p:pic>
        <p:sp>
          <p:nvSpPr>
            <p:cNvPr id="7528" name="object 7528"/>
            <p:cNvSpPr/>
            <p:nvPr/>
          </p:nvSpPr>
          <p:spPr>
            <a:xfrm>
              <a:off x="7819644" y="987552"/>
              <a:ext cx="487680" cy="301625"/>
            </a:xfrm>
            <a:custGeom>
              <a:avLst/>
              <a:gdLst/>
              <a:ahLst/>
              <a:cxnLst/>
              <a:rect l="l" t="t" r="r" b="b"/>
              <a:pathLst>
                <a:path w="487679" h="301625">
                  <a:moveTo>
                    <a:pt x="0" y="0"/>
                  </a:moveTo>
                  <a:lnTo>
                    <a:pt x="250951" y="151637"/>
                  </a:lnTo>
                </a:path>
                <a:path w="487679" h="301625">
                  <a:moveTo>
                    <a:pt x="460628" y="299974"/>
                  </a:moveTo>
                  <a:lnTo>
                    <a:pt x="470153" y="301625"/>
                  </a:lnTo>
                  <a:lnTo>
                    <a:pt x="478027" y="298323"/>
                  </a:lnTo>
                  <a:lnTo>
                    <a:pt x="484377" y="291592"/>
                  </a:lnTo>
                  <a:lnTo>
                    <a:pt x="487552" y="281559"/>
                  </a:lnTo>
                  <a:lnTo>
                    <a:pt x="484377" y="273303"/>
                  </a:lnTo>
                  <a:lnTo>
                    <a:pt x="478027" y="264922"/>
                  </a:lnTo>
                </a:path>
                <a:path w="487679" h="301625">
                  <a:moveTo>
                    <a:pt x="476503" y="291592"/>
                  </a:moveTo>
                  <a:lnTo>
                    <a:pt x="479678" y="278257"/>
                  </a:lnTo>
                </a:path>
                <a:path w="487679" h="301625">
                  <a:moveTo>
                    <a:pt x="470153" y="289940"/>
                  </a:moveTo>
                  <a:lnTo>
                    <a:pt x="471677" y="279908"/>
                  </a:lnTo>
                </a:path>
                <a:path w="487679" h="301625">
                  <a:moveTo>
                    <a:pt x="479678" y="278257"/>
                  </a:moveTo>
                  <a:lnTo>
                    <a:pt x="476503" y="278257"/>
                  </a:lnTo>
                  <a:lnTo>
                    <a:pt x="471677" y="279908"/>
                  </a:lnTo>
                </a:path>
                <a:path w="487679" h="301625">
                  <a:moveTo>
                    <a:pt x="470153" y="289940"/>
                  </a:moveTo>
                  <a:lnTo>
                    <a:pt x="476503" y="291592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29" name="object 752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25539" y="2246376"/>
              <a:ext cx="237743" cy="160020"/>
            </a:xfrm>
            <a:prstGeom prst="rect">
              <a:avLst/>
            </a:prstGeom>
          </p:spPr>
        </p:pic>
        <p:sp>
          <p:nvSpPr>
            <p:cNvPr id="7530" name="object 7530"/>
            <p:cNvSpPr/>
            <p:nvPr/>
          </p:nvSpPr>
          <p:spPr>
            <a:xfrm>
              <a:off x="5949695" y="2083308"/>
              <a:ext cx="518159" cy="320040"/>
            </a:xfrm>
            <a:custGeom>
              <a:avLst/>
              <a:gdLst/>
              <a:ahLst/>
              <a:cxnLst/>
              <a:rect l="l" t="t" r="r" b="b"/>
              <a:pathLst>
                <a:path w="518160" h="320039">
                  <a:moveTo>
                    <a:pt x="0" y="0"/>
                  </a:moveTo>
                  <a:lnTo>
                    <a:pt x="281177" y="169925"/>
                  </a:lnTo>
                </a:path>
                <a:path w="518160" h="320039">
                  <a:moveTo>
                    <a:pt x="490727" y="318134"/>
                  </a:moveTo>
                  <a:lnTo>
                    <a:pt x="500252" y="319786"/>
                  </a:lnTo>
                  <a:lnTo>
                    <a:pt x="508253" y="316483"/>
                  </a:lnTo>
                  <a:lnTo>
                    <a:pt x="514603" y="308228"/>
                  </a:lnTo>
                  <a:lnTo>
                    <a:pt x="517778" y="299846"/>
                  </a:lnTo>
                  <a:lnTo>
                    <a:pt x="516254" y="289813"/>
                  </a:lnTo>
                  <a:lnTo>
                    <a:pt x="509904" y="283209"/>
                  </a:lnTo>
                </a:path>
                <a:path w="518160" h="320039">
                  <a:moveTo>
                    <a:pt x="506729" y="308228"/>
                  </a:moveTo>
                  <a:lnTo>
                    <a:pt x="509904" y="294893"/>
                  </a:lnTo>
                </a:path>
                <a:path w="518160" h="320039">
                  <a:moveTo>
                    <a:pt x="500252" y="308228"/>
                  </a:moveTo>
                  <a:lnTo>
                    <a:pt x="501903" y="296544"/>
                  </a:lnTo>
                </a:path>
                <a:path w="518160" h="320039">
                  <a:moveTo>
                    <a:pt x="509904" y="294893"/>
                  </a:moveTo>
                  <a:lnTo>
                    <a:pt x="506729" y="294893"/>
                  </a:lnTo>
                  <a:lnTo>
                    <a:pt x="501903" y="296544"/>
                  </a:lnTo>
                </a:path>
                <a:path w="518160" h="320039">
                  <a:moveTo>
                    <a:pt x="500252" y="308228"/>
                  </a:moveTo>
                  <a:lnTo>
                    <a:pt x="506729" y="308228"/>
                  </a:lnTo>
                </a:path>
                <a:path w="518160" h="320039">
                  <a:moveTo>
                    <a:pt x="403478" y="211581"/>
                  </a:moveTo>
                  <a:lnTo>
                    <a:pt x="493902" y="86613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31" name="object 7531"/>
          <p:cNvSpPr txBox="1"/>
          <p:nvPr/>
        </p:nvSpPr>
        <p:spPr>
          <a:xfrm>
            <a:off x="5665470" y="6631940"/>
            <a:ext cx="772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ck</a:t>
            </a:r>
            <a:r>
              <a:rPr sz="1050" spc="-114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65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3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7532" name="object 753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707123" y="4943855"/>
            <a:ext cx="1458213" cy="952500"/>
          </a:xfrm>
          <a:prstGeom prst="rect">
            <a:avLst/>
          </a:prstGeom>
        </p:spPr>
      </p:pic>
      <p:sp>
        <p:nvSpPr>
          <p:cNvPr id="7533" name="object 7533"/>
          <p:cNvSpPr txBox="1"/>
          <p:nvPr/>
        </p:nvSpPr>
        <p:spPr>
          <a:xfrm>
            <a:off x="7368285" y="5725159"/>
            <a:ext cx="772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ck</a:t>
            </a:r>
            <a:r>
              <a:rPr sz="1050" spc="-114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65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3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534" name="object 7534"/>
          <p:cNvSpPr/>
          <p:nvPr/>
        </p:nvSpPr>
        <p:spPr>
          <a:xfrm>
            <a:off x="5518403" y="5151501"/>
            <a:ext cx="1015365" cy="1679575"/>
          </a:xfrm>
          <a:custGeom>
            <a:avLst/>
            <a:gdLst/>
            <a:ahLst/>
            <a:cxnLst/>
            <a:rect l="l" t="t" r="r" b="b"/>
            <a:pathLst>
              <a:path w="1015365" h="1679575">
                <a:moveTo>
                  <a:pt x="1014984" y="1679067"/>
                </a:moveTo>
                <a:lnTo>
                  <a:pt x="1014984" y="926541"/>
                </a:lnTo>
              </a:path>
              <a:path w="1015365" h="1679575">
                <a:moveTo>
                  <a:pt x="0" y="0"/>
                </a:moveTo>
                <a:lnTo>
                  <a:pt x="959612" y="0"/>
                </a:lnTo>
              </a:path>
            </a:pathLst>
          </a:custGeom>
          <a:ln w="914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5" name="object 7535"/>
          <p:cNvSpPr txBox="1"/>
          <p:nvPr/>
        </p:nvSpPr>
        <p:spPr>
          <a:xfrm>
            <a:off x="5506339" y="4986985"/>
            <a:ext cx="133985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5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30" dirty="0">
                <a:solidFill>
                  <a:srgbClr val="020303"/>
                </a:solidFill>
                <a:latin typeface="Tahoma"/>
                <a:cs typeface="Tahoma"/>
              </a:rPr>
              <a:t>lt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15" dirty="0">
                <a:solidFill>
                  <a:srgbClr val="020303"/>
                </a:solidFill>
                <a:latin typeface="Tahoma"/>
                <a:cs typeface="Tahoma"/>
              </a:rPr>
              <a:t>n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30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15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55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ck</a:t>
            </a:r>
            <a:r>
              <a:rPr sz="1050" spc="-17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65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3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15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536" name="object 7536"/>
          <p:cNvGrpSpPr/>
          <p:nvPr/>
        </p:nvGrpSpPr>
        <p:grpSpPr>
          <a:xfrm>
            <a:off x="4792789" y="2767393"/>
            <a:ext cx="3293745" cy="3350260"/>
            <a:chOff x="4792789" y="2767393"/>
            <a:chExt cx="3293745" cy="3350260"/>
          </a:xfrm>
        </p:grpSpPr>
        <p:sp>
          <p:nvSpPr>
            <p:cNvPr id="7537" name="object 7537"/>
            <p:cNvSpPr/>
            <p:nvPr/>
          </p:nvSpPr>
          <p:spPr>
            <a:xfrm>
              <a:off x="4797552" y="2772155"/>
              <a:ext cx="963294" cy="3314700"/>
            </a:xfrm>
            <a:custGeom>
              <a:avLst/>
              <a:gdLst/>
              <a:ahLst/>
              <a:cxnLst/>
              <a:rect l="l" t="t" r="r" b="b"/>
              <a:pathLst>
                <a:path w="963295" h="3314700">
                  <a:moveTo>
                    <a:pt x="818388" y="0"/>
                  </a:moveTo>
                  <a:lnTo>
                    <a:pt x="622935" y="265303"/>
                  </a:lnTo>
                  <a:lnTo>
                    <a:pt x="0" y="265303"/>
                  </a:lnTo>
                </a:path>
                <a:path w="963295" h="3314700">
                  <a:moveTo>
                    <a:pt x="417957" y="2983826"/>
                  </a:moveTo>
                  <a:lnTo>
                    <a:pt x="963040" y="331425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8" name="object 7538"/>
            <p:cNvSpPr/>
            <p:nvPr/>
          </p:nvSpPr>
          <p:spPr>
            <a:xfrm>
              <a:off x="8004048" y="3622547"/>
              <a:ext cx="82550" cy="29209"/>
            </a:xfrm>
            <a:custGeom>
              <a:avLst/>
              <a:gdLst/>
              <a:ahLst/>
              <a:cxnLst/>
              <a:rect l="l" t="t" r="r" b="b"/>
              <a:pathLst>
                <a:path w="82550" h="29210">
                  <a:moveTo>
                    <a:pt x="82042" y="0"/>
                  </a:moveTo>
                  <a:lnTo>
                    <a:pt x="0" y="13462"/>
                  </a:lnTo>
                  <a:lnTo>
                    <a:pt x="82042" y="28701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9" name="object 7539"/>
            <p:cNvSpPr/>
            <p:nvPr/>
          </p:nvSpPr>
          <p:spPr>
            <a:xfrm>
              <a:off x="6464808" y="5152644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>
                  <a:moveTo>
                    <a:pt x="904747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40" name="object 75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34684" y="5981700"/>
              <a:ext cx="118872" cy="135636"/>
            </a:xfrm>
            <a:prstGeom prst="rect">
              <a:avLst/>
            </a:prstGeom>
          </p:spPr>
        </p:pic>
        <p:pic>
          <p:nvPicPr>
            <p:cNvPr id="7541" name="object 75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91300" y="5760721"/>
              <a:ext cx="141731" cy="74674"/>
            </a:xfrm>
            <a:prstGeom prst="rect">
              <a:avLst/>
            </a:prstGeom>
          </p:spPr>
        </p:pic>
      </p:grpSp>
      <p:sp>
        <p:nvSpPr>
          <p:cNvPr id="7542" name="object 7542"/>
          <p:cNvSpPr txBox="1"/>
          <p:nvPr/>
        </p:nvSpPr>
        <p:spPr>
          <a:xfrm>
            <a:off x="9067927" y="3468115"/>
            <a:ext cx="3886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M</a:t>
            </a:r>
            <a:r>
              <a:rPr sz="1050" spc="-185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h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543" name="object 7543"/>
          <p:cNvGrpSpPr/>
          <p:nvPr/>
        </p:nvGrpSpPr>
        <p:grpSpPr>
          <a:xfrm>
            <a:off x="5059679" y="1325880"/>
            <a:ext cx="4291965" cy="5433060"/>
            <a:chOff x="5059679" y="1325880"/>
            <a:chExt cx="4291965" cy="5433060"/>
          </a:xfrm>
        </p:grpSpPr>
        <p:sp>
          <p:nvSpPr>
            <p:cNvPr id="7544" name="object 7544"/>
            <p:cNvSpPr/>
            <p:nvPr/>
          </p:nvSpPr>
          <p:spPr>
            <a:xfrm>
              <a:off x="8004047" y="3636263"/>
              <a:ext cx="1342390" cy="0"/>
            </a:xfrm>
            <a:custGeom>
              <a:avLst/>
              <a:gdLst/>
              <a:ahLst/>
              <a:cxnLst/>
              <a:rect l="l" t="t" r="r" b="b"/>
              <a:pathLst>
                <a:path w="1342390">
                  <a:moveTo>
                    <a:pt x="134239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5" name="object 7545"/>
            <p:cNvSpPr/>
            <p:nvPr/>
          </p:nvSpPr>
          <p:spPr>
            <a:xfrm>
              <a:off x="5059680" y="1325879"/>
              <a:ext cx="3101340" cy="5433060"/>
            </a:xfrm>
            <a:custGeom>
              <a:avLst/>
              <a:gdLst/>
              <a:ahLst/>
              <a:cxnLst/>
              <a:rect l="l" t="t" r="r" b="b"/>
              <a:pathLst>
                <a:path w="3101340" h="5433059">
                  <a:moveTo>
                    <a:pt x="47625" y="71755"/>
                  </a:moveTo>
                  <a:lnTo>
                    <a:pt x="0" y="0"/>
                  </a:lnTo>
                  <a:lnTo>
                    <a:pt x="23876" y="83439"/>
                  </a:lnTo>
                  <a:lnTo>
                    <a:pt x="47625" y="71755"/>
                  </a:lnTo>
                  <a:close/>
                </a:path>
                <a:path w="3101340" h="5433059">
                  <a:moveTo>
                    <a:pt x="100076" y="5419268"/>
                  </a:moveTo>
                  <a:lnTo>
                    <a:pt x="19050" y="5404231"/>
                  </a:lnTo>
                  <a:lnTo>
                    <a:pt x="19050" y="5432615"/>
                  </a:lnTo>
                  <a:lnTo>
                    <a:pt x="100076" y="5419268"/>
                  </a:lnTo>
                  <a:close/>
                </a:path>
                <a:path w="3101340" h="5433059">
                  <a:moveTo>
                    <a:pt x="100076" y="1081786"/>
                  </a:moveTo>
                  <a:lnTo>
                    <a:pt x="19050" y="1066800"/>
                  </a:lnTo>
                  <a:lnTo>
                    <a:pt x="19050" y="1095248"/>
                  </a:lnTo>
                  <a:lnTo>
                    <a:pt x="100076" y="1081786"/>
                  </a:lnTo>
                  <a:close/>
                </a:path>
                <a:path w="3101340" h="5433059">
                  <a:moveTo>
                    <a:pt x="556006" y="1445768"/>
                  </a:moveTo>
                  <a:lnTo>
                    <a:pt x="495681" y="1505839"/>
                  </a:lnTo>
                  <a:lnTo>
                    <a:pt x="517906" y="1522603"/>
                  </a:lnTo>
                  <a:lnTo>
                    <a:pt x="556006" y="1445768"/>
                  </a:lnTo>
                  <a:close/>
                </a:path>
                <a:path w="3101340" h="5433059">
                  <a:moveTo>
                    <a:pt x="700659" y="4761471"/>
                  </a:moveTo>
                  <a:lnTo>
                    <a:pt x="635508" y="4706378"/>
                  </a:lnTo>
                  <a:lnTo>
                    <a:pt x="622808" y="4731410"/>
                  </a:lnTo>
                  <a:lnTo>
                    <a:pt x="700659" y="4761471"/>
                  </a:lnTo>
                  <a:close/>
                </a:path>
                <a:path w="3101340" h="5433059">
                  <a:moveTo>
                    <a:pt x="1351915" y="906526"/>
                  </a:moveTo>
                  <a:lnTo>
                    <a:pt x="1329690" y="889889"/>
                  </a:lnTo>
                  <a:lnTo>
                    <a:pt x="1293114" y="968248"/>
                  </a:lnTo>
                  <a:lnTo>
                    <a:pt x="1351915" y="906526"/>
                  </a:lnTo>
                  <a:close/>
                </a:path>
                <a:path w="3101340" h="5433059">
                  <a:moveTo>
                    <a:pt x="1450467" y="455803"/>
                  </a:moveTo>
                  <a:lnTo>
                    <a:pt x="1369441" y="470789"/>
                  </a:lnTo>
                  <a:lnTo>
                    <a:pt x="1450467" y="484124"/>
                  </a:lnTo>
                  <a:lnTo>
                    <a:pt x="1450467" y="455803"/>
                  </a:lnTo>
                  <a:close/>
                </a:path>
                <a:path w="3101340" h="5433059">
                  <a:moveTo>
                    <a:pt x="1488567" y="4838268"/>
                  </a:moveTo>
                  <a:lnTo>
                    <a:pt x="1474216" y="4753114"/>
                  </a:lnTo>
                  <a:lnTo>
                    <a:pt x="1461516" y="4838268"/>
                  </a:lnTo>
                  <a:lnTo>
                    <a:pt x="1488567" y="4838268"/>
                  </a:lnTo>
                  <a:close/>
                </a:path>
                <a:path w="3101340" h="5433059">
                  <a:moveTo>
                    <a:pt x="2309876" y="3826510"/>
                  </a:moveTo>
                  <a:lnTo>
                    <a:pt x="2227326" y="3811524"/>
                  </a:lnTo>
                  <a:lnTo>
                    <a:pt x="2227326" y="3839845"/>
                  </a:lnTo>
                  <a:lnTo>
                    <a:pt x="2309876" y="3826510"/>
                  </a:lnTo>
                  <a:close/>
                </a:path>
                <a:path w="3101340" h="5433059">
                  <a:moveTo>
                    <a:pt x="3101086" y="4235577"/>
                  </a:moveTo>
                  <a:lnTo>
                    <a:pt x="3040634" y="4295673"/>
                  </a:lnTo>
                  <a:lnTo>
                    <a:pt x="3062859" y="4312361"/>
                  </a:lnTo>
                  <a:lnTo>
                    <a:pt x="3101086" y="4235577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46" name="object 7546"/>
          <p:cNvSpPr txBox="1"/>
          <p:nvPr/>
        </p:nvSpPr>
        <p:spPr>
          <a:xfrm>
            <a:off x="8954261" y="4679950"/>
            <a:ext cx="9448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8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u="sng" spc="-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spc="-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spc="-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spc="-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spc="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spc="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t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spc="-19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-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S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c</a:t>
            </a:r>
            <a:r>
              <a:rPr sz="1050" spc="25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spc="-20" dirty="0">
                <a:solidFill>
                  <a:srgbClr val="020303"/>
                </a:solidFill>
                <a:latin typeface="Tahoma"/>
                <a:cs typeface="Tahoma"/>
              </a:rPr>
              <a:t>w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547" name="object 7547"/>
          <p:cNvGrpSpPr/>
          <p:nvPr/>
        </p:nvGrpSpPr>
        <p:grpSpPr>
          <a:xfrm>
            <a:off x="6629209" y="2682049"/>
            <a:ext cx="3143885" cy="2609850"/>
            <a:chOff x="6629209" y="2682049"/>
            <a:chExt cx="3143885" cy="2609850"/>
          </a:xfrm>
        </p:grpSpPr>
        <p:sp>
          <p:nvSpPr>
            <p:cNvPr id="7548" name="object 7548"/>
            <p:cNvSpPr/>
            <p:nvPr/>
          </p:nvSpPr>
          <p:spPr>
            <a:xfrm>
              <a:off x="9121139" y="4846319"/>
              <a:ext cx="647065" cy="440690"/>
            </a:xfrm>
            <a:custGeom>
              <a:avLst/>
              <a:gdLst/>
              <a:ahLst/>
              <a:cxnLst/>
              <a:rect l="l" t="t" r="r" b="b"/>
              <a:pathLst>
                <a:path w="647065" h="440689">
                  <a:moveTo>
                    <a:pt x="435609" y="0"/>
                  </a:moveTo>
                  <a:lnTo>
                    <a:pt x="647064" y="0"/>
                  </a:lnTo>
                  <a:lnTo>
                    <a:pt x="0" y="440435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9" name="object 7549"/>
            <p:cNvSpPr/>
            <p:nvPr/>
          </p:nvSpPr>
          <p:spPr>
            <a:xfrm>
              <a:off x="7833359" y="2779013"/>
              <a:ext cx="31750" cy="75565"/>
            </a:xfrm>
            <a:custGeom>
              <a:avLst/>
              <a:gdLst/>
              <a:ahLst/>
              <a:cxnLst/>
              <a:rect l="l" t="t" r="r" b="b"/>
              <a:pathLst>
                <a:path w="31750" h="75564">
                  <a:moveTo>
                    <a:pt x="0" y="75057"/>
                  </a:moveTo>
                  <a:lnTo>
                    <a:pt x="3175" y="71627"/>
                  </a:lnTo>
                </a:path>
                <a:path w="31750" h="75564">
                  <a:moveTo>
                    <a:pt x="4699" y="69976"/>
                  </a:moveTo>
                  <a:lnTo>
                    <a:pt x="7874" y="64897"/>
                  </a:lnTo>
                </a:path>
                <a:path w="31750" h="75564">
                  <a:moveTo>
                    <a:pt x="9525" y="63246"/>
                  </a:moveTo>
                  <a:lnTo>
                    <a:pt x="14350" y="58165"/>
                  </a:lnTo>
                </a:path>
                <a:path w="31750" h="75564">
                  <a:moveTo>
                    <a:pt x="15875" y="56387"/>
                  </a:moveTo>
                  <a:lnTo>
                    <a:pt x="19050" y="51308"/>
                  </a:lnTo>
                </a:path>
                <a:path w="31750" h="75564">
                  <a:moveTo>
                    <a:pt x="19050" y="48006"/>
                  </a:moveTo>
                  <a:lnTo>
                    <a:pt x="22225" y="42925"/>
                  </a:lnTo>
                </a:path>
                <a:path w="31750" h="75564">
                  <a:moveTo>
                    <a:pt x="23875" y="39497"/>
                  </a:moveTo>
                  <a:lnTo>
                    <a:pt x="25400" y="34416"/>
                  </a:lnTo>
                </a:path>
                <a:path w="31750" h="75564">
                  <a:moveTo>
                    <a:pt x="27050" y="31114"/>
                  </a:moveTo>
                  <a:lnTo>
                    <a:pt x="28575" y="26035"/>
                  </a:lnTo>
                </a:path>
                <a:path w="31750" h="75564">
                  <a:moveTo>
                    <a:pt x="28575" y="22606"/>
                  </a:moveTo>
                  <a:lnTo>
                    <a:pt x="30225" y="17525"/>
                  </a:lnTo>
                </a:path>
                <a:path w="31750" h="75564">
                  <a:moveTo>
                    <a:pt x="30480" y="14350"/>
                  </a:moveTo>
                  <a:lnTo>
                    <a:pt x="31750" y="9906"/>
                  </a:lnTo>
                </a:path>
                <a:path w="31750" h="75564">
                  <a:moveTo>
                    <a:pt x="31750" y="6603"/>
                  </a:moveTo>
                  <a:lnTo>
                    <a:pt x="30480" y="0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0" name="object 7550"/>
            <p:cNvSpPr/>
            <p:nvPr/>
          </p:nvSpPr>
          <p:spPr>
            <a:xfrm>
              <a:off x="7863839" y="27706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1" name="object 7551"/>
            <p:cNvSpPr/>
            <p:nvPr/>
          </p:nvSpPr>
          <p:spPr>
            <a:xfrm>
              <a:off x="7767700" y="2686811"/>
              <a:ext cx="95885" cy="80645"/>
            </a:xfrm>
            <a:custGeom>
              <a:avLst/>
              <a:gdLst/>
              <a:ahLst/>
              <a:cxnLst/>
              <a:rect l="l" t="t" r="r" b="b"/>
              <a:pathLst>
                <a:path w="95884" h="80644">
                  <a:moveTo>
                    <a:pt x="95884" y="80645"/>
                  </a:moveTo>
                  <a:lnTo>
                    <a:pt x="95884" y="76708"/>
                  </a:lnTo>
                  <a:lnTo>
                    <a:pt x="94615" y="74675"/>
                  </a:lnTo>
                </a:path>
                <a:path w="95884" h="80644">
                  <a:moveTo>
                    <a:pt x="94233" y="71374"/>
                  </a:moveTo>
                  <a:lnTo>
                    <a:pt x="92328" y="66421"/>
                  </a:lnTo>
                </a:path>
                <a:path w="95884" h="80644">
                  <a:moveTo>
                    <a:pt x="90424" y="63118"/>
                  </a:moveTo>
                  <a:lnTo>
                    <a:pt x="88519" y="56387"/>
                  </a:lnTo>
                </a:path>
                <a:path w="95884" h="80644">
                  <a:moveTo>
                    <a:pt x="88010" y="54737"/>
                  </a:moveTo>
                  <a:lnTo>
                    <a:pt x="88010" y="51815"/>
                  </a:lnTo>
                  <a:lnTo>
                    <a:pt x="85471" y="50291"/>
                  </a:lnTo>
                </a:path>
                <a:path w="95884" h="80644">
                  <a:moveTo>
                    <a:pt x="83947" y="46862"/>
                  </a:moveTo>
                  <a:lnTo>
                    <a:pt x="79375" y="41783"/>
                  </a:lnTo>
                </a:path>
                <a:path w="95884" h="80644">
                  <a:moveTo>
                    <a:pt x="77850" y="40132"/>
                  </a:moveTo>
                  <a:lnTo>
                    <a:pt x="74802" y="35051"/>
                  </a:lnTo>
                </a:path>
                <a:path w="95884" h="80644">
                  <a:moveTo>
                    <a:pt x="73278" y="31623"/>
                  </a:moveTo>
                  <a:lnTo>
                    <a:pt x="70230" y="28955"/>
                  </a:lnTo>
                </a:path>
                <a:path w="95884" h="80644">
                  <a:moveTo>
                    <a:pt x="66928" y="27050"/>
                  </a:moveTo>
                  <a:lnTo>
                    <a:pt x="63753" y="23622"/>
                  </a:lnTo>
                </a:path>
                <a:path w="95884" h="80644">
                  <a:moveTo>
                    <a:pt x="60705" y="20192"/>
                  </a:moveTo>
                  <a:lnTo>
                    <a:pt x="57530" y="16890"/>
                  </a:lnTo>
                </a:path>
                <a:path w="95884" h="80644">
                  <a:moveTo>
                    <a:pt x="54355" y="15112"/>
                  </a:moveTo>
                  <a:lnTo>
                    <a:pt x="49656" y="13462"/>
                  </a:lnTo>
                </a:path>
                <a:path w="95884" h="80644">
                  <a:moveTo>
                    <a:pt x="46608" y="11684"/>
                  </a:moveTo>
                  <a:lnTo>
                    <a:pt x="41909" y="8382"/>
                  </a:lnTo>
                </a:path>
                <a:path w="95884" h="80644">
                  <a:moveTo>
                    <a:pt x="40258" y="8382"/>
                  </a:moveTo>
                  <a:lnTo>
                    <a:pt x="34035" y="4952"/>
                  </a:lnTo>
                </a:path>
                <a:path w="95884" h="80644">
                  <a:moveTo>
                    <a:pt x="32512" y="4952"/>
                  </a:moveTo>
                  <a:lnTo>
                    <a:pt x="26289" y="3175"/>
                  </a:lnTo>
                </a:path>
                <a:path w="95884" h="80644">
                  <a:moveTo>
                    <a:pt x="23114" y="3175"/>
                  </a:moveTo>
                  <a:lnTo>
                    <a:pt x="18415" y="1524"/>
                  </a:lnTo>
                </a:path>
                <a:path w="95884" h="80644">
                  <a:moveTo>
                    <a:pt x="14985" y="1270"/>
                  </a:moveTo>
                  <a:lnTo>
                    <a:pt x="9271" y="0"/>
                  </a:lnTo>
                </a:path>
                <a:path w="95884" h="80644">
                  <a:moveTo>
                    <a:pt x="5969" y="1524"/>
                  </a:moveTo>
                  <a:lnTo>
                    <a:pt x="0" y="1524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2" name="object 7552"/>
            <p:cNvSpPr/>
            <p:nvPr/>
          </p:nvSpPr>
          <p:spPr>
            <a:xfrm>
              <a:off x="7760207" y="2688335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2222" y="-4572"/>
                  </a:moveTo>
                  <a:lnTo>
                    <a:pt x="2222" y="4572"/>
                  </a:lnTo>
                </a:path>
              </a:pathLst>
            </a:custGeom>
            <a:ln w="4445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3" name="object 7553"/>
            <p:cNvSpPr/>
            <p:nvPr/>
          </p:nvSpPr>
          <p:spPr>
            <a:xfrm>
              <a:off x="7688706" y="2689859"/>
              <a:ext cx="68580" cy="67310"/>
            </a:xfrm>
            <a:custGeom>
              <a:avLst/>
              <a:gdLst/>
              <a:ahLst/>
              <a:cxnLst/>
              <a:rect l="l" t="t" r="r" b="b"/>
              <a:pathLst>
                <a:path w="68579" h="67310">
                  <a:moveTo>
                    <a:pt x="68199" y="0"/>
                  </a:moveTo>
                  <a:lnTo>
                    <a:pt x="65277" y="0"/>
                  </a:lnTo>
                  <a:lnTo>
                    <a:pt x="63881" y="0"/>
                  </a:lnTo>
                </a:path>
                <a:path w="68579" h="67310">
                  <a:moveTo>
                    <a:pt x="60198" y="1524"/>
                  </a:moveTo>
                  <a:lnTo>
                    <a:pt x="55245" y="3555"/>
                  </a:lnTo>
                </a:path>
                <a:path w="68579" h="67310">
                  <a:moveTo>
                    <a:pt x="52070" y="5587"/>
                  </a:moveTo>
                  <a:lnTo>
                    <a:pt x="47117" y="7492"/>
                  </a:lnTo>
                </a:path>
                <a:path w="68579" h="67310">
                  <a:moveTo>
                    <a:pt x="43815" y="9143"/>
                  </a:moveTo>
                  <a:lnTo>
                    <a:pt x="42418" y="9143"/>
                  </a:lnTo>
                  <a:lnTo>
                    <a:pt x="39497" y="11811"/>
                  </a:lnTo>
                </a:path>
                <a:path w="68579" h="67310">
                  <a:moveTo>
                    <a:pt x="37465" y="13715"/>
                  </a:moveTo>
                  <a:lnTo>
                    <a:pt x="33020" y="17144"/>
                  </a:lnTo>
                </a:path>
                <a:path w="68579" h="67310">
                  <a:moveTo>
                    <a:pt x="30099" y="18923"/>
                  </a:moveTo>
                  <a:lnTo>
                    <a:pt x="25781" y="22351"/>
                  </a:lnTo>
                </a:path>
                <a:path w="68579" h="67310">
                  <a:moveTo>
                    <a:pt x="24257" y="24384"/>
                  </a:moveTo>
                  <a:lnTo>
                    <a:pt x="21209" y="28828"/>
                  </a:lnTo>
                </a:path>
                <a:path w="68579" h="67310">
                  <a:moveTo>
                    <a:pt x="19050" y="30479"/>
                  </a:moveTo>
                  <a:lnTo>
                    <a:pt x="14350" y="35432"/>
                  </a:lnTo>
                </a:path>
                <a:path w="68579" h="67310">
                  <a:moveTo>
                    <a:pt x="12700" y="37084"/>
                  </a:moveTo>
                  <a:lnTo>
                    <a:pt x="9525" y="42037"/>
                  </a:lnTo>
                </a:path>
                <a:path w="68579" h="67310">
                  <a:moveTo>
                    <a:pt x="8000" y="45338"/>
                  </a:moveTo>
                  <a:lnTo>
                    <a:pt x="6350" y="50291"/>
                  </a:lnTo>
                </a:path>
                <a:path w="68579" h="67310">
                  <a:moveTo>
                    <a:pt x="4699" y="53593"/>
                  </a:moveTo>
                  <a:lnTo>
                    <a:pt x="3175" y="58547"/>
                  </a:lnTo>
                </a:path>
                <a:path w="68579" h="67310">
                  <a:moveTo>
                    <a:pt x="1524" y="61849"/>
                  </a:moveTo>
                  <a:lnTo>
                    <a:pt x="0" y="66801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4" name="object 7554"/>
            <p:cNvSpPr/>
            <p:nvPr/>
          </p:nvSpPr>
          <p:spPr>
            <a:xfrm>
              <a:off x="7687055" y="275996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5" name="object 7555"/>
            <p:cNvSpPr/>
            <p:nvPr/>
          </p:nvSpPr>
          <p:spPr>
            <a:xfrm>
              <a:off x="7685531" y="2768218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1524" y="0"/>
                  </a:moveTo>
                  <a:lnTo>
                    <a:pt x="0" y="4952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6" name="object 7556"/>
            <p:cNvSpPr/>
            <p:nvPr/>
          </p:nvSpPr>
          <p:spPr>
            <a:xfrm>
              <a:off x="7685531" y="27767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7" name="object 7557"/>
            <p:cNvSpPr/>
            <p:nvPr/>
          </p:nvSpPr>
          <p:spPr>
            <a:xfrm>
              <a:off x="7685531" y="339394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4572" y="1714"/>
                  </a:moveTo>
                  <a:lnTo>
                    <a:pt x="4572" y="1714"/>
                  </a:lnTo>
                </a:path>
              </a:pathLst>
            </a:custGeom>
            <a:ln w="3428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8" name="object 7558"/>
            <p:cNvSpPr/>
            <p:nvPr/>
          </p:nvSpPr>
          <p:spPr>
            <a:xfrm>
              <a:off x="7685531" y="3400678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4" h="6985">
                  <a:moveTo>
                    <a:pt x="0" y="0"/>
                  </a:moveTo>
                  <a:lnTo>
                    <a:pt x="1524" y="6731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9" name="object 7559"/>
            <p:cNvSpPr/>
            <p:nvPr/>
          </p:nvSpPr>
          <p:spPr>
            <a:xfrm>
              <a:off x="7687055" y="340918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0" name="object 7560"/>
            <p:cNvSpPr/>
            <p:nvPr/>
          </p:nvSpPr>
          <p:spPr>
            <a:xfrm>
              <a:off x="7688706" y="3409187"/>
              <a:ext cx="175260" cy="79375"/>
            </a:xfrm>
            <a:custGeom>
              <a:avLst/>
              <a:gdLst/>
              <a:ahLst/>
              <a:cxnLst/>
              <a:rect l="l" t="t" r="r" b="b"/>
              <a:pathLst>
                <a:path w="175259" h="79375">
                  <a:moveTo>
                    <a:pt x="0" y="10033"/>
                  </a:moveTo>
                  <a:lnTo>
                    <a:pt x="1524" y="15112"/>
                  </a:lnTo>
                </a:path>
                <a:path w="175259" h="79375">
                  <a:moveTo>
                    <a:pt x="3175" y="18541"/>
                  </a:moveTo>
                  <a:lnTo>
                    <a:pt x="4699" y="23495"/>
                  </a:lnTo>
                </a:path>
                <a:path w="175259" h="79375">
                  <a:moveTo>
                    <a:pt x="6350" y="26924"/>
                  </a:moveTo>
                  <a:lnTo>
                    <a:pt x="7874" y="32003"/>
                  </a:lnTo>
                </a:path>
                <a:path w="175259" h="79375">
                  <a:moveTo>
                    <a:pt x="9525" y="33654"/>
                  </a:moveTo>
                  <a:lnTo>
                    <a:pt x="12700" y="38735"/>
                  </a:lnTo>
                </a:path>
                <a:path w="175259" h="79375">
                  <a:moveTo>
                    <a:pt x="14350" y="42163"/>
                  </a:moveTo>
                  <a:lnTo>
                    <a:pt x="19050" y="45465"/>
                  </a:lnTo>
                </a:path>
                <a:path w="175259" h="79375">
                  <a:moveTo>
                    <a:pt x="21209" y="48767"/>
                  </a:moveTo>
                  <a:lnTo>
                    <a:pt x="24257" y="51815"/>
                  </a:lnTo>
                  <a:lnTo>
                    <a:pt x="24257" y="53212"/>
                  </a:lnTo>
                </a:path>
                <a:path w="175259" h="79375">
                  <a:moveTo>
                    <a:pt x="25781" y="54863"/>
                  </a:moveTo>
                  <a:lnTo>
                    <a:pt x="30099" y="58292"/>
                  </a:lnTo>
                </a:path>
                <a:path w="175259" h="79375">
                  <a:moveTo>
                    <a:pt x="33020" y="60071"/>
                  </a:moveTo>
                  <a:lnTo>
                    <a:pt x="37465" y="63500"/>
                  </a:lnTo>
                </a:path>
                <a:path w="175259" h="79375">
                  <a:moveTo>
                    <a:pt x="39497" y="65532"/>
                  </a:moveTo>
                  <a:lnTo>
                    <a:pt x="42418" y="66801"/>
                  </a:lnTo>
                  <a:lnTo>
                    <a:pt x="43815" y="68199"/>
                  </a:lnTo>
                </a:path>
                <a:path w="175259" h="79375">
                  <a:moveTo>
                    <a:pt x="47117" y="68579"/>
                  </a:moveTo>
                  <a:lnTo>
                    <a:pt x="52070" y="72262"/>
                  </a:lnTo>
                </a:path>
                <a:path w="175259" h="79375">
                  <a:moveTo>
                    <a:pt x="55245" y="72262"/>
                  </a:moveTo>
                  <a:lnTo>
                    <a:pt x="60198" y="75819"/>
                  </a:lnTo>
                </a:path>
                <a:path w="175259" h="79375">
                  <a:moveTo>
                    <a:pt x="63881" y="76200"/>
                  </a:moveTo>
                  <a:lnTo>
                    <a:pt x="65277" y="77470"/>
                  </a:lnTo>
                  <a:lnTo>
                    <a:pt x="68199" y="77470"/>
                  </a:lnTo>
                </a:path>
                <a:path w="175259" h="79375">
                  <a:moveTo>
                    <a:pt x="71500" y="77724"/>
                  </a:moveTo>
                  <a:lnTo>
                    <a:pt x="75946" y="78994"/>
                  </a:lnTo>
                </a:path>
                <a:path w="175259" h="79375">
                  <a:moveTo>
                    <a:pt x="78994" y="78994"/>
                  </a:moveTo>
                  <a:lnTo>
                    <a:pt x="84963" y="78994"/>
                  </a:lnTo>
                </a:path>
                <a:path w="175259" h="79375">
                  <a:moveTo>
                    <a:pt x="88265" y="79248"/>
                  </a:moveTo>
                  <a:lnTo>
                    <a:pt x="93979" y="79248"/>
                  </a:lnTo>
                </a:path>
                <a:path w="175259" h="79375">
                  <a:moveTo>
                    <a:pt x="97409" y="77597"/>
                  </a:moveTo>
                  <a:lnTo>
                    <a:pt x="102108" y="77597"/>
                  </a:lnTo>
                </a:path>
                <a:path w="175259" h="79375">
                  <a:moveTo>
                    <a:pt x="105283" y="77597"/>
                  </a:moveTo>
                  <a:lnTo>
                    <a:pt x="111506" y="75819"/>
                  </a:lnTo>
                </a:path>
                <a:path w="175259" h="79375">
                  <a:moveTo>
                    <a:pt x="113029" y="75819"/>
                  </a:moveTo>
                  <a:lnTo>
                    <a:pt x="119252" y="72389"/>
                  </a:lnTo>
                </a:path>
                <a:path w="175259" h="79375">
                  <a:moveTo>
                    <a:pt x="120903" y="70612"/>
                  </a:moveTo>
                  <a:lnTo>
                    <a:pt x="125602" y="68961"/>
                  </a:lnTo>
                </a:path>
                <a:path w="175259" h="79375">
                  <a:moveTo>
                    <a:pt x="128650" y="67183"/>
                  </a:moveTo>
                  <a:lnTo>
                    <a:pt x="133350" y="65404"/>
                  </a:lnTo>
                </a:path>
                <a:path w="175259" h="79375">
                  <a:moveTo>
                    <a:pt x="136525" y="63753"/>
                  </a:moveTo>
                  <a:lnTo>
                    <a:pt x="139700" y="58547"/>
                  </a:lnTo>
                </a:path>
                <a:path w="175259" h="79375">
                  <a:moveTo>
                    <a:pt x="142748" y="56769"/>
                  </a:moveTo>
                  <a:lnTo>
                    <a:pt x="145923" y="53339"/>
                  </a:lnTo>
                </a:path>
                <a:path w="175259" h="79375">
                  <a:moveTo>
                    <a:pt x="149225" y="51688"/>
                  </a:moveTo>
                  <a:lnTo>
                    <a:pt x="152273" y="48767"/>
                  </a:lnTo>
                  <a:lnTo>
                    <a:pt x="152273" y="47244"/>
                  </a:lnTo>
                </a:path>
                <a:path w="175259" h="79375">
                  <a:moveTo>
                    <a:pt x="153797" y="45085"/>
                  </a:moveTo>
                  <a:lnTo>
                    <a:pt x="156845" y="40132"/>
                  </a:lnTo>
                </a:path>
                <a:path w="175259" h="79375">
                  <a:moveTo>
                    <a:pt x="158369" y="36957"/>
                  </a:moveTo>
                  <a:lnTo>
                    <a:pt x="162941" y="32003"/>
                  </a:lnTo>
                </a:path>
                <a:path w="175259" h="79375">
                  <a:moveTo>
                    <a:pt x="164465" y="30352"/>
                  </a:moveTo>
                  <a:lnTo>
                    <a:pt x="167004" y="27432"/>
                  </a:lnTo>
                  <a:lnTo>
                    <a:pt x="167004" y="25908"/>
                  </a:lnTo>
                </a:path>
                <a:path w="175259" h="79375">
                  <a:moveTo>
                    <a:pt x="167513" y="22225"/>
                  </a:moveTo>
                  <a:lnTo>
                    <a:pt x="169418" y="17272"/>
                  </a:lnTo>
                </a:path>
                <a:path w="175259" h="79375">
                  <a:moveTo>
                    <a:pt x="171323" y="14097"/>
                  </a:moveTo>
                  <a:lnTo>
                    <a:pt x="173227" y="9144"/>
                  </a:lnTo>
                </a:path>
                <a:path w="175259" h="79375">
                  <a:moveTo>
                    <a:pt x="173609" y="5969"/>
                  </a:moveTo>
                  <a:lnTo>
                    <a:pt x="174878" y="4063"/>
                  </a:lnTo>
                  <a:lnTo>
                    <a:pt x="174878" y="0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1" name="object 7561"/>
            <p:cNvSpPr/>
            <p:nvPr/>
          </p:nvSpPr>
          <p:spPr>
            <a:xfrm>
              <a:off x="7863839" y="339928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2" name="object 7562"/>
            <p:cNvSpPr/>
            <p:nvPr/>
          </p:nvSpPr>
          <p:spPr>
            <a:xfrm>
              <a:off x="7833359" y="3320795"/>
              <a:ext cx="31750" cy="75565"/>
            </a:xfrm>
            <a:custGeom>
              <a:avLst/>
              <a:gdLst/>
              <a:ahLst/>
              <a:cxnLst/>
              <a:rect l="l" t="t" r="r" b="b"/>
              <a:pathLst>
                <a:path w="31750" h="75564">
                  <a:moveTo>
                    <a:pt x="30480" y="75056"/>
                  </a:moveTo>
                  <a:lnTo>
                    <a:pt x="31750" y="70103"/>
                  </a:lnTo>
                </a:path>
                <a:path w="31750" h="75564">
                  <a:moveTo>
                    <a:pt x="31750" y="66928"/>
                  </a:moveTo>
                  <a:lnTo>
                    <a:pt x="30480" y="62483"/>
                  </a:lnTo>
                </a:path>
                <a:path w="31750" h="75564">
                  <a:moveTo>
                    <a:pt x="29845" y="59054"/>
                  </a:moveTo>
                  <a:lnTo>
                    <a:pt x="28321" y="52450"/>
                  </a:lnTo>
                </a:path>
                <a:path w="31750" h="75564">
                  <a:moveTo>
                    <a:pt x="28321" y="50800"/>
                  </a:moveTo>
                  <a:lnTo>
                    <a:pt x="26670" y="44195"/>
                  </a:lnTo>
                </a:path>
                <a:path w="31750" h="75564">
                  <a:moveTo>
                    <a:pt x="25146" y="40893"/>
                  </a:moveTo>
                  <a:lnTo>
                    <a:pt x="23495" y="35813"/>
                  </a:lnTo>
                </a:path>
                <a:path w="31750" h="75564">
                  <a:moveTo>
                    <a:pt x="21971" y="34162"/>
                  </a:moveTo>
                  <a:lnTo>
                    <a:pt x="18796" y="29209"/>
                  </a:lnTo>
                </a:path>
                <a:path w="31750" h="75564">
                  <a:moveTo>
                    <a:pt x="18796" y="25907"/>
                  </a:moveTo>
                  <a:lnTo>
                    <a:pt x="15621" y="20954"/>
                  </a:lnTo>
                </a:path>
                <a:path w="31750" h="75564">
                  <a:moveTo>
                    <a:pt x="14097" y="17525"/>
                  </a:moveTo>
                  <a:lnTo>
                    <a:pt x="9271" y="14224"/>
                  </a:lnTo>
                </a:path>
                <a:path w="31750" h="75564">
                  <a:moveTo>
                    <a:pt x="7747" y="10921"/>
                  </a:moveTo>
                  <a:lnTo>
                    <a:pt x="4572" y="7619"/>
                  </a:lnTo>
                </a:path>
                <a:path w="31750" h="75564">
                  <a:moveTo>
                    <a:pt x="3048" y="596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3" name="object 7563"/>
            <p:cNvSpPr/>
            <p:nvPr/>
          </p:nvSpPr>
          <p:spPr>
            <a:xfrm>
              <a:off x="7685531" y="278129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4" name="object 7564"/>
            <p:cNvSpPr/>
            <p:nvPr/>
          </p:nvSpPr>
          <p:spPr>
            <a:xfrm>
              <a:off x="7685531" y="278968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5" name="object 7565"/>
            <p:cNvSpPr/>
            <p:nvPr/>
          </p:nvSpPr>
          <p:spPr>
            <a:xfrm>
              <a:off x="7680959" y="280219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2"/>
                  </a:moveTo>
                  <a:lnTo>
                    <a:pt x="9144" y="8382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6" name="object 7566"/>
            <p:cNvSpPr/>
            <p:nvPr/>
          </p:nvSpPr>
          <p:spPr>
            <a:xfrm>
              <a:off x="7685531" y="281635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7" name="object 7567"/>
            <p:cNvSpPr/>
            <p:nvPr/>
          </p:nvSpPr>
          <p:spPr>
            <a:xfrm>
              <a:off x="7685531" y="28263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8" name="object 7568"/>
            <p:cNvSpPr/>
            <p:nvPr/>
          </p:nvSpPr>
          <p:spPr>
            <a:xfrm>
              <a:off x="7685531" y="28347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9" name="object 7569"/>
            <p:cNvSpPr/>
            <p:nvPr/>
          </p:nvSpPr>
          <p:spPr>
            <a:xfrm>
              <a:off x="7685531" y="284314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0" name="object 7570"/>
            <p:cNvSpPr/>
            <p:nvPr/>
          </p:nvSpPr>
          <p:spPr>
            <a:xfrm>
              <a:off x="7685531" y="285318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1" name="object 7571"/>
            <p:cNvSpPr/>
            <p:nvPr/>
          </p:nvSpPr>
          <p:spPr>
            <a:xfrm>
              <a:off x="7680959" y="286486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2"/>
                  </a:moveTo>
                  <a:lnTo>
                    <a:pt x="9144" y="8382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2" name="object 7572"/>
            <p:cNvSpPr/>
            <p:nvPr/>
          </p:nvSpPr>
          <p:spPr>
            <a:xfrm>
              <a:off x="7685531" y="287997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3" name="object 7573"/>
            <p:cNvSpPr/>
            <p:nvPr/>
          </p:nvSpPr>
          <p:spPr>
            <a:xfrm>
              <a:off x="7685531" y="288823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4" name="object 7574"/>
            <p:cNvSpPr/>
            <p:nvPr/>
          </p:nvSpPr>
          <p:spPr>
            <a:xfrm>
              <a:off x="7685531" y="2896615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5" name="object 7575"/>
            <p:cNvSpPr/>
            <p:nvPr/>
          </p:nvSpPr>
          <p:spPr>
            <a:xfrm>
              <a:off x="7685531" y="29066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6" name="object 7576"/>
            <p:cNvSpPr/>
            <p:nvPr/>
          </p:nvSpPr>
          <p:spPr>
            <a:xfrm>
              <a:off x="7685531" y="291503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7" name="object 7577"/>
            <p:cNvSpPr/>
            <p:nvPr/>
          </p:nvSpPr>
          <p:spPr>
            <a:xfrm>
              <a:off x="7685531" y="292341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8" name="object 7578"/>
            <p:cNvSpPr/>
            <p:nvPr/>
          </p:nvSpPr>
          <p:spPr>
            <a:xfrm>
              <a:off x="7685531" y="293344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9" name="object 7579"/>
            <p:cNvSpPr/>
            <p:nvPr/>
          </p:nvSpPr>
          <p:spPr>
            <a:xfrm>
              <a:off x="7685531" y="294182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0" name="object 7580"/>
            <p:cNvSpPr/>
            <p:nvPr/>
          </p:nvSpPr>
          <p:spPr>
            <a:xfrm>
              <a:off x="7685531" y="295008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1" name="object 7581"/>
            <p:cNvSpPr/>
            <p:nvPr/>
          </p:nvSpPr>
          <p:spPr>
            <a:xfrm>
              <a:off x="7685531" y="29601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2" name="object 7582"/>
            <p:cNvSpPr/>
            <p:nvPr/>
          </p:nvSpPr>
          <p:spPr>
            <a:xfrm>
              <a:off x="7685531" y="296849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3" name="object 7583"/>
            <p:cNvSpPr/>
            <p:nvPr/>
          </p:nvSpPr>
          <p:spPr>
            <a:xfrm>
              <a:off x="7685531" y="297687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4" name="object 7584"/>
            <p:cNvSpPr/>
            <p:nvPr/>
          </p:nvSpPr>
          <p:spPr>
            <a:xfrm>
              <a:off x="7685531" y="29869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5" name="object 7585"/>
            <p:cNvSpPr/>
            <p:nvPr/>
          </p:nvSpPr>
          <p:spPr>
            <a:xfrm>
              <a:off x="7680959" y="299859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1"/>
                  </a:moveTo>
                  <a:lnTo>
                    <a:pt x="9144" y="838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6" name="object 7586"/>
            <p:cNvSpPr/>
            <p:nvPr/>
          </p:nvSpPr>
          <p:spPr>
            <a:xfrm>
              <a:off x="7685531" y="30135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7" name="object 7587"/>
            <p:cNvSpPr/>
            <p:nvPr/>
          </p:nvSpPr>
          <p:spPr>
            <a:xfrm>
              <a:off x="7685531" y="302196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8" name="object 7588"/>
            <p:cNvSpPr/>
            <p:nvPr/>
          </p:nvSpPr>
          <p:spPr>
            <a:xfrm>
              <a:off x="7685531" y="303034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9" name="object 7589"/>
            <p:cNvSpPr/>
            <p:nvPr/>
          </p:nvSpPr>
          <p:spPr>
            <a:xfrm>
              <a:off x="7685531" y="30403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40"/>
                  </a:moveTo>
                  <a:lnTo>
                    <a:pt x="4572" y="2540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0" name="object 7590"/>
            <p:cNvSpPr/>
            <p:nvPr/>
          </p:nvSpPr>
          <p:spPr>
            <a:xfrm>
              <a:off x="7685531" y="304876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1" name="object 7591"/>
            <p:cNvSpPr/>
            <p:nvPr/>
          </p:nvSpPr>
          <p:spPr>
            <a:xfrm>
              <a:off x="7680959" y="306127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1"/>
                  </a:moveTo>
                  <a:lnTo>
                    <a:pt x="9144" y="8381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2" name="object 7592"/>
            <p:cNvSpPr/>
            <p:nvPr/>
          </p:nvSpPr>
          <p:spPr>
            <a:xfrm>
              <a:off x="7685531" y="307555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3" name="object 7593"/>
            <p:cNvSpPr/>
            <p:nvPr/>
          </p:nvSpPr>
          <p:spPr>
            <a:xfrm>
              <a:off x="7685531" y="308559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4" name="object 7594"/>
            <p:cNvSpPr/>
            <p:nvPr/>
          </p:nvSpPr>
          <p:spPr>
            <a:xfrm>
              <a:off x="7685531" y="309384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5" name="object 7595"/>
            <p:cNvSpPr/>
            <p:nvPr/>
          </p:nvSpPr>
          <p:spPr>
            <a:xfrm>
              <a:off x="7685531" y="310222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6" name="object 7596"/>
            <p:cNvSpPr/>
            <p:nvPr/>
          </p:nvSpPr>
          <p:spPr>
            <a:xfrm>
              <a:off x="7685531" y="311226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7" name="object 7597"/>
            <p:cNvSpPr/>
            <p:nvPr/>
          </p:nvSpPr>
          <p:spPr>
            <a:xfrm>
              <a:off x="7685531" y="31206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8" name="object 7598"/>
            <p:cNvSpPr/>
            <p:nvPr/>
          </p:nvSpPr>
          <p:spPr>
            <a:xfrm>
              <a:off x="7685531" y="3129025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9" name="object 7599"/>
            <p:cNvSpPr/>
            <p:nvPr/>
          </p:nvSpPr>
          <p:spPr>
            <a:xfrm>
              <a:off x="7685531" y="31390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0" name="object 7600"/>
            <p:cNvSpPr/>
            <p:nvPr/>
          </p:nvSpPr>
          <p:spPr>
            <a:xfrm>
              <a:off x="7685531" y="314744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2"/>
                  </a:moveTo>
                  <a:lnTo>
                    <a:pt x="4572" y="3302"/>
                  </a:lnTo>
                </a:path>
              </a:pathLst>
            </a:custGeom>
            <a:ln w="660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1" name="object 7601"/>
            <p:cNvSpPr/>
            <p:nvPr/>
          </p:nvSpPr>
          <p:spPr>
            <a:xfrm>
              <a:off x="7685531" y="3155695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2" name="object 7602"/>
            <p:cNvSpPr/>
            <p:nvPr/>
          </p:nvSpPr>
          <p:spPr>
            <a:xfrm>
              <a:off x="7685531" y="31657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40"/>
                  </a:moveTo>
                  <a:lnTo>
                    <a:pt x="4572" y="2540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3" name="object 7603"/>
            <p:cNvSpPr/>
            <p:nvPr/>
          </p:nvSpPr>
          <p:spPr>
            <a:xfrm>
              <a:off x="7685531" y="317411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4" name="object 7604"/>
            <p:cNvSpPr/>
            <p:nvPr/>
          </p:nvSpPr>
          <p:spPr>
            <a:xfrm>
              <a:off x="7685531" y="318249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5" name="object 7605"/>
            <p:cNvSpPr/>
            <p:nvPr/>
          </p:nvSpPr>
          <p:spPr>
            <a:xfrm>
              <a:off x="7685531" y="319252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6" name="object 7606"/>
            <p:cNvSpPr/>
            <p:nvPr/>
          </p:nvSpPr>
          <p:spPr>
            <a:xfrm>
              <a:off x="7685531" y="320090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7" name="object 7607"/>
            <p:cNvSpPr/>
            <p:nvPr/>
          </p:nvSpPr>
          <p:spPr>
            <a:xfrm>
              <a:off x="7685531" y="320916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8" name="object 7608"/>
            <p:cNvSpPr/>
            <p:nvPr/>
          </p:nvSpPr>
          <p:spPr>
            <a:xfrm>
              <a:off x="7685531" y="32191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9" name="object 7609"/>
            <p:cNvSpPr/>
            <p:nvPr/>
          </p:nvSpPr>
          <p:spPr>
            <a:xfrm>
              <a:off x="7685531" y="322757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0" name="object 7610"/>
            <p:cNvSpPr/>
            <p:nvPr/>
          </p:nvSpPr>
          <p:spPr>
            <a:xfrm>
              <a:off x="7685531" y="323595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1" name="object 7611"/>
            <p:cNvSpPr/>
            <p:nvPr/>
          </p:nvSpPr>
          <p:spPr>
            <a:xfrm>
              <a:off x="7685531" y="32459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2" name="object 7612"/>
            <p:cNvSpPr/>
            <p:nvPr/>
          </p:nvSpPr>
          <p:spPr>
            <a:xfrm>
              <a:off x="7685531" y="325437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3" name="object 7613"/>
            <p:cNvSpPr/>
            <p:nvPr/>
          </p:nvSpPr>
          <p:spPr>
            <a:xfrm>
              <a:off x="7685531" y="326275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4" name="object 7614"/>
            <p:cNvSpPr/>
            <p:nvPr/>
          </p:nvSpPr>
          <p:spPr>
            <a:xfrm>
              <a:off x="7685531" y="327278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5" name="object 7615"/>
            <p:cNvSpPr/>
            <p:nvPr/>
          </p:nvSpPr>
          <p:spPr>
            <a:xfrm>
              <a:off x="7685531" y="328104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6" name="object 7616"/>
            <p:cNvSpPr/>
            <p:nvPr/>
          </p:nvSpPr>
          <p:spPr>
            <a:xfrm>
              <a:off x="7685531" y="328942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7" name="object 7617"/>
            <p:cNvSpPr/>
            <p:nvPr/>
          </p:nvSpPr>
          <p:spPr>
            <a:xfrm>
              <a:off x="7685531" y="32994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8" name="object 7618"/>
            <p:cNvSpPr/>
            <p:nvPr/>
          </p:nvSpPr>
          <p:spPr>
            <a:xfrm>
              <a:off x="7685531" y="330784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9" name="object 7619"/>
            <p:cNvSpPr/>
            <p:nvPr/>
          </p:nvSpPr>
          <p:spPr>
            <a:xfrm>
              <a:off x="7685531" y="331622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0" name="object 7620"/>
            <p:cNvSpPr/>
            <p:nvPr/>
          </p:nvSpPr>
          <p:spPr>
            <a:xfrm>
              <a:off x="7685531" y="332625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1" name="object 7621"/>
            <p:cNvSpPr/>
            <p:nvPr/>
          </p:nvSpPr>
          <p:spPr>
            <a:xfrm>
              <a:off x="7680959" y="333794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2"/>
                  </a:moveTo>
                  <a:lnTo>
                    <a:pt x="9144" y="8382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2" name="object 7622"/>
            <p:cNvSpPr/>
            <p:nvPr/>
          </p:nvSpPr>
          <p:spPr>
            <a:xfrm>
              <a:off x="7685531" y="335292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40"/>
                  </a:moveTo>
                  <a:lnTo>
                    <a:pt x="4572" y="2540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3" name="object 7623"/>
            <p:cNvSpPr/>
            <p:nvPr/>
          </p:nvSpPr>
          <p:spPr>
            <a:xfrm>
              <a:off x="7685531" y="336130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4" name="object 7624"/>
            <p:cNvSpPr/>
            <p:nvPr/>
          </p:nvSpPr>
          <p:spPr>
            <a:xfrm>
              <a:off x="7685531" y="337134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5" name="object 7625"/>
            <p:cNvSpPr/>
            <p:nvPr/>
          </p:nvSpPr>
          <p:spPr>
            <a:xfrm>
              <a:off x="7685531" y="337972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6" name="object 7626"/>
            <p:cNvSpPr/>
            <p:nvPr/>
          </p:nvSpPr>
          <p:spPr>
            <a:xfrm>
              <a:off x="7685531" y="338785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4572" y="3619"/>
                  </a:moveTo>
                  <a:lnTo>
                    <a:pt x="4572" y="3619"/>
                  </a:lnTo>
                </a:path>
              </a:pathLst>
            </a:custGeom>
            <a:ln w="7238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7" name="object 7627"/>
            <p:cNvSpPr/>
            <p:nvPr/>
          </p:nvSpPr>
          <p:spPr>
            <a:xfrm>
              <a:off x="7833359" y="28544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8" name="object 7628"/>
            <p:cNvSpPr/>
            <p:nvPr/>
          </p:nvSpPr>
          <p:spPr>
            <a:xfrm>
              <a:off x="7833359" y="286283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9" name="object 7629"/>
            <p:cNvSpPr/>
            <p:nvPr/>
          </p:nvSpPr>
          <p:spPr>
            <a:xfrm>
              <a:off x="7833359" y="287108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0" name="object 7630"/>
            <p:cNvSpPr/>
            <p:nvPr/>
          </p:nvSpPr>
          <p:spPr>
            <a:xfrm>
              <a:off x="7833359" y="288112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1" name="object 7631"/>
            <p:cNvSpPr/>
            <p:nvPr/>
          </p:nvSpPr>
          <p:spPr>
            <a:xfrm>
              <a:off x="7833359" y="288950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2" name="object 7632"/>
            <p:cNvSpPr/>
            <p:nvPr/>
          </p:nvSpPr>
          <p:spPr>
            <a:xfrm>
              <a:off x="7833359" y="289775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3" name="object 7633"/>
            <p:cNvSpPr/>
            <p:nvPr/>
          </p:nvSpPr>
          <p:spPr>
            <a:xfrm>
              <a:off x="7833359" y="290779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4" name="object 7634"/>
            <p:cNvSpPr/>
            <p:nvPr/>
          </p:nvSpPr>
          <p:spPr>
            <a:xfrm>
              <a:off x="7833359" y="291604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5" name="object 7635"/>
            <p:cNvSpPr/>
            <p:nvPr/>
          </p:nvSpPr>
          <p:spPr>
            <a:xfrm>
              <a:off x="7833359" y="292442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6" name="object 7636"/>
            <p:cNvSpPr/>
            <p:nvPr/>
          </p:nvSpPr>
          <p:spPr>
            <a:xfrm>
              <a:off x="7833359" y="293446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7" name="object 7637"/>
            <p:cNvSpPr/>
            <p:nvPr/>
          </p:nvSpPr>
          <p:spPr>
            <a:xfrm>
              <a:off x="7833359" y="294271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8" name="object 7638"/>
            <p:cNvSpPr/>
            <p:nvPr/>
          </p:nvSpPr>
          <p:spPr>
            <a:xfrm>
              <a:off x="7833359" y="295109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9" name="object 7639"/>
            <p:cNvSpPr/>
            <p:nvPr/>
          </p:nvSpPr>
          <p:spPr>
            <a:xfrm>
              <a:off x="7833359" y="29611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0" name="object 7640"/>
            <p:cNvSpPr/>
            <p:nvPr/>
          </p:nvSpPr>
          <p:spPr>
            <a:xfrm>
              <a:off x="7833359" y="296938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1" name="object 7641"/>
            <p:cNvSpPr/>
            <p:nvPr/>
          </p:nvSpPr>
          <p:spPr>
            <a:xfrm>
              <a:off x="7833359" y="297776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2" name="object 7642"/>
            <p:cNvSpPr/>
            <p:nvPr/>
          </p:nvSpPr>
          <p:spPr>
            <a:xfrm>
              <a:off x="7833359" y="29878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3" name="object 7643"/>
            <p:cNvSpPr/>
            <p:nvPr/>
          </p:nvSpPr>
          <p:spPr>
            <a:xfrm>
              <a:off x="7833359" y="299605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4" name="object 7644"/>
            <p:cNvSpPr/>
            <p:nvPr/>
          </p:nvSpPr>
          <p:spPr>
            <a:xfrm>
              <a:off x="7833359" y="300443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5" name="object 7645"/>
            <p:cNvSpPr/>
            <p:nvPr/>
          </p:nvSpPr>
          <p:spPr>
            <a:xfrm>
              <a:off x="7833359" y="301447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6" name="object 7646"/>
            <p:cNvSpPr/>
            <p:nvPr/>
          </p:nvSpPr>
          <p:spPr>
            <a:xfrm>
              <a:off x="7833359" y="302272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7" name="object 7647"/>
            <p:cNvSpPr/>
            <p:nvPr/>
          </p:nvSpPr>
          <p:spPr>
            <a:xfrm>
              <a:off x="7833359" y="303110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8" name="object 7648"/>
            <p:cNvSpPr/>
            <p:nvPr/>
          </p:nvSpPr>
          <p:spPr>
            <a:xfrm>
              <a:off x="7833359" y="304114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9" name="object 7649"/>
            <p:cNvSpPr/>
            <p:nvPr/>
          </p:nvSpPr>
          <p:spPr>
            <a:xfrm>
              <a:off x="7833359" y="304939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0" name="object 7650"/>
            <p:cNvSpPr/>
            <p:nvPr/>
          </p:nvSpPr>
          <p:spPr>
            <a:xfrm>
              <a:off x="7833359" y="305942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1" name="object 7651"/>
            <p:cNvSpPr/>
            <p:nvPr/>
          </p:nvSpPr>
          <p:spPr>
            <a:xfrm>
              <a:off x="7833359" y="30678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2" name="object 7652"/>
            <p:cNvSpPr/>
            <p:nvPr/>
          </p:nvSpPr>
          <p:spPr>
            <a:xfrm>
              <a:off x="7833359" y="3076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3" name="object 7653"/>
            <p:cNvSpPr/>
            <p:nvPr/>
          </p:nvSpPr>
          <p:spPr>
            <a:xfrm>
              <a:off x="7833359" y="308609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4" name="object 7654"/>
            <p:cNvSpPr/>
            <p:nvPr/>
          </p:nvSpPr>
          <p:spPr>
            <a:xfrm>
              <a:off x="7833359" y="30943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40"/>
                  </a:moveTo>
                  <a:lnTo>
                    <a:pt x="4572" y="2540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5" name="object 7655"/>
            <p:cNvSpPr/>
            <p:nvPr/>
          </p:nvSpPr>
          <p:spPr>
            <a:xfrm>
              <a:off x="7833359" y="310273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6" name="object 7656"/>
            <p:cNvSpPr/>
            <p:nvPr/>
          </p:nvSpPr>
          <p:spPr>
            <a:xfrm>
              <a:off x="7833359" y="311276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7" name="object 7657"/>
            <p:cNvSpPr/>
            <p:nvPr/>
          </p:nvSpPr>
          <p:spPr>
            <a:xfrm>
              <a:off x="7833359" y="31210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8" name="object 7658"/>
            <p:cNvSpPr/>
            <p:nvPr/>
          </p:nvSpPr>
          <p:spPr>
            <a:xfrm>
              <a:off x="7833359" y="312940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9" name="object 7659"/>
            <p:cNvSpPr/>
            <p:nvPr/>
          </p:nvSpPr>
          <p:spPr>
            <a:xfrm>
              <a:off x="7833359" y="313943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0" name="object 7660"/>
            <p:cNvSpPr/>
            <p:nvPr/>
          </p:nvSpPr>
          <p:spPr>
            <a:xfrm>
              <a:off x="7833359" y="314769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1" name="object 7661"/>
            <p:cNvSpPr/>
            <p:nvPr/>
          </p:nvSpPr>
          <p:spPr>
            <a:xfrm>
              <a:off x="7833359" y="315607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2" name="object 7662"/>
            <p:cNvSpPr/>
            <p:nvPr/>
          </p:nvSpPr>
          <p:spPr>
            <a:xfrm>
              <a:off x="7833359" y="316610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3" name="object 7663"/>
            <p:cNvSpPr/>
            <p:nvPr/>
          </p:nvSpPr>
          <p:spPr>
            <a:xfrm>
              <a:off x="7833359" y="317436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4" name="object 7664"/>
            <p:cNvSpPr/>
            <p:nvPr/>
          </p:nvSpPr>
          <p:spPr>
            <a:xfrm>
              <a:off x="7833359" y="318274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5" name="object 7665"/>
            <p:cNvSpPr/>
            <p:nvPr/>
          </p:nvSpPr>
          <p:spPr>
            <a:xfrm>
              <a:off x="7833359" y="31927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6" name="object 7666"/>
            <p:cNvSpPr/>
            <p:nvPr/>
          </p:nvSpPr>
          <p:spPr>
            <a:xfrm>
              <a:off x="7833359" y="320103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7" name="object 7667"/>
            <p:cNvSpPr/>
            <p:nvPr/>
          </p:nvSpPr>
          <p:spPr>
            <a:xfrm>
              <a:off x="7833359" y="320941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2"/>
                  </a:moveTo>
                  <a:lnTo>
                    <a:pt x="4572" y="3302"/>
                  </a:lnTo>
                </a:path>
              </a:pathLst>
            </a:custGeom>
            <a:ln w="660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8" name="object 7668"/>
            <p:cNvSpPr/>
            <p:nvPr/>
          </p:nvSpPr>
          <p:spPr>
            <a:xfrm>
              <a:off x="7833359" y="321944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476"/>
                  </a:moveTo>
                  <a:lnTo>
                    <a:pt x="4572" y="2476"/>
                  </a:lnTo>
                </a:path>
              </a:pathLst>
            </a:custGeom>
            <a:ln w="4952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9" name="object 7669"/>
            <p:cNvSpPr/>
            <p:nvPr/>
          </p:nvSpPr>
          <p:spPr>
            <a:xfrm>
              <a:off x="7833359" y="322770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65"/>
                  </a:moveTo>
                  <a:lnTo>
                    <a:pt x="4572" y="3365"/>
                  </a:lnTo>
                </a:path>
              </a:pathLst>
            </a:custGeom>
            <a:ln w="6731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0" name="object 7670"/>
            <p:cNvSpPr/>
            <p:nvPr/>
          </p:nvSpPr>
          <p:spPr>
            <a:xfrm>
              <a:off x="7833359" y="323608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1"/>
                  </a:moveTo>
                  <a:lnTo>
                    <a:pt x="4572" y="330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1" name="object 7671"/>
            <p:cNvSpPr/>
            <p:nvPr/>
          </p:nvSpPr>
          <p:spPr>
            <a:xfrm>
              <a:off x="7833359" y="32459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80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2" name="object 7672"/>
            <p:cNvSpPr/>
            <p:nvPr/>
          </p:nvSpPr>
          <p:spPr>
            <a:xfrm>
              <a:off x="7828787" y="325767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2"/>
                  </a:moveTo>
                  <a:lnTo>
                    <a:pt x="9144" y="8382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3" name="object 7673"/>
            <p:cNvSpPr/>
            <p:nvPr/>
          </p:nvSpPr>
          <p:spPr>
            <a:xfrm>
              <a:off x="7833359" y="327266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4" name="object 7674"/>
            <p:cNvSpPr/>
            <p:nvPr/>
          </p:nvSpPr>
          <p:spPr>
            <a:xfrm>
              <a:off x="7828787" y="328434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144" y="0"/>
                  </a:lnTo>
                </a:path>
                <a:path w="9525" h="8889">
                  <a:moveTo>
                    <a:pt x="0" y="8381"/>
                  </a:moveTo>
                  <a:lnTo>
                    <a:pt x="9144" y="8381"/>
                  </a:lnTo>
                </a:path>
              </a:pathLst>
            </a:custGeom>
            <a:ln w="6603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5" name="object 7675"/>
            <p:cNvSpPr/>
            <p:nvPr/>
          </p:nvSpPr>
          <p:spPr>
            <a:xfrm>
              <a:off x="7833359" y="329933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72" y="2539"/>
                  </a:moveTo>
                  <a:lnTo>
                    <a:pt x="4572" y="2539"/>
                  </a:lnTo>
                </a:path>
              </a:pathLst>
            </a:custGeom>
            <a:ln w="5079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6" name="object 7676"/>
            <p:cNvSpPr/>
            <p:nvPr/>
          </p:nvSpPr>
          <p:spPr>
            <a:xfrm>
              <a:off x="7833359" y="330771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4572" y="3302"/>
                  </a:moveTo>
                  <a:lnTo>
                    <a:pt x="4572" y="3302"/>
                  </a:lnTo>
                </a:path>
              </a:pathLst>
            </a:custGeom>
            <a:ln w="6604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7" name="object 7677"/>
            <p:cNvSpPr/>
            <p:nvPr/>
          </p:nvSpPr>
          <p:spPr>
            <a:xfrm>
              <a:off x="7833359" y="331622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72" y="2222"/>
                  </a:moveTo>
                  <a:lnTo>
                    <a:pt x="4572" y="2222"/>
                  </a:lnTo>
                </a:path>
              </a:pathLst>
            </a:custGeom>
            <a:ln w="4445">
              <a:solidFill>
                <a:srgbClr val="DC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8" name="object 7678"/>
            <p:cNvSpPr/>
            <p:nvPr/>
          </p:nvSpPr>
          <p:spPr>
            <a:xfrm>
              <a:off x="6633971" y="3087623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90">
                  <a:moveTo>
                    <a:pt x="0" y="0"/>
                  </a:moveTo>
                  <a:lnTo>
                    <a:pt x="326008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79" name="object 7679"/>
          <p:cNvSpPr txBox="1"/>
          <p:nvPr/>
        </p:nvSpPr>
        <p:spPr>
          <a:xfrm>
            <a:off x="6621526" y="2920746"/>
            <a:ext cx="4832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20303"/>
                </a:solidFill>
                <a:latin typeface="Tahoma"/>
                <a:cs typeface="Tahoma"/>
              </a:rPr>
              <a:t>Handle: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680" name="object 7680"/>
          <p:cNvGrpSpPr/>
          <p:nvPr/>
        </p:nvGrpSpPr>
        <p:grpSpPr>
          <a:xfrm>
            <a:off x="6959917" y="3072383"/>
            <a:ext cx="730250" cy="29209"/>
            <a:chOff x="6959917" y="3072383"/>
            <a:chExt cx="730250" cy="29209"/>
          </a:xfrm>
        </p:grpSpPr>
        <p:sp>
          <p:nvSpPr>
            <p:cNvPr id="7681" name="object 7681"/>
            <p:cNvSpPr/>
            <p:nvPr/>
          </p:nvSpPr>
          <p:spPr>
            <a:xfrm>
              <a:off x="6964680" y="3087623"/>
              <a:ext cx="720725" cy="0"/>
            </a:xfrm>
            <a:custGeom>
              <a:avLst/>
              <a:gdLst/>
              <a:ahLst/>
              <a:cxnLst/>
              <a:rect l="l" t="t" r="r" b="b"/>
              <a:pathLst>
                <a:path w="720725">
                  <a:moveTo>
                    <a:pt x="0" y="0"/>
                  </a:moveTo>
                  <a:lnTo>
                    <a:pt x="720598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2" name="object 7682"/>
            <p:cNvSpPr/>
            <p:nvPr/>
          </p:nvSpPr>
          <p:spPr>
            <a:xfrm>
              <a:off x="7603236" y="3072383"/>
              <a:ext cx="81915" cy="29209"/>
            </a:xfrm>
            <a:custGeom>
              <a:avLst/>
              <a:gdLst/>
              <a:ahLst/>
              <a:cxnLst/>
              <a:rect l="l" t="t" r="r" b="b"/>
              <a:pathLst>
                <a:path w="81915" h="29210">
                  <a:moveTo>
                    <a:pt x="0" y="0"/>
                  </a:moveTo>
                  <a:lnTo>
                    <a:pt x="0" y="28701"/>
                  </a:lnTo>
                  <a:lnTo>
                    <a:pt x="81661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3" name="object 7683"/>
          <p:cNvSpPr txBox="1"/>
          <p:nvPr/>
        </p:nvSpPr>
        <p:spPr>
          <a:xfrm>
            <a:off x="5887592" y="855345"/>
            <a:ext cx="11766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S</a:t>
            </a:r>
            <a:r>
              <a:rPr sz="1050" spc="-35" dirty="0">
                <a:solidFill>
                  <a:srgbClr val="020303"/>
                </a:solidFill>
                <a:latin typeface="Tahoma"/>
                <a:cs typeface="Tahoma"/>
              </a:rPr>
              <a:t>p</a:t>
            </a:r>
            <a:r>
              <a:rPr sz="1050" spc="50" dirty="0">
                <a:solidFill>
                  <a:srgbClr val="020303"/>
                </a:solidFill>
                <a:latin typeface="Tahoma"/>
                <a:cs typeface="Tahoma"/>
              </a:rPr>
              <a:t>r</a:t>
            </a:r>
            <a:r>
              <a:rPr sz="1050" spc="20" dirty="0">
                <a:solidFill>
                  <a:srgbClr val="020303"/>
                </a:solidFill>
                <a:latin typeface="Tahoma"/>
                <a:cs typeface="Tahoma"/>
              </a:rPr>
              <a:t>i</a:t>
            </a:r>
            <a:r>
              <a:rPr sz="1050" spc="-15" dirty="0">
                <a:solidFill>
                  <a:srgbClr val="020303"/>
                </a:solidFill>
                <a:latin typeface="Tahoma"/>
                <a:cs typeface="Tahoma"/>
              </a:rPr>
              <a:t>n</a:t>
            </a:r>
            <a:r>
              <a:rPr sz="1050" spc="100" dirty="0">
                <a:solidFill>
                  <a:srgbClr val="020303"/>
                </a:solidFill>
                <a:latin typeface="Tahoma"/>
                <a:cs typeface="Tahoma"/>
              </a:rPr>
              <a:t>g</a:t>
            </a:r>
            <a:r>
              <a:rPr sz="1050" spc="20" dirty="0">
                <a:solidFill>
                  <a:srgbClr val="020303"/>
                </a:solidFill>
                <a:latin typeface="Tahoma"/>
                <a:cs typeface="Tahoma"/>
              </a:rPr>
              <a:t>l</a:t>
            </a:r>
            <a:r>
              <a:rPr sz="1050" spc="5" dirty="0">
                <a:solidFill>
                  <a:srgbClr val="020303"/>
                </a:solidFill>
                <a:latin typeface="Tahoma"/>
                <a:cs typeface="Tahoma"/>
              </a:rPr>
              <a:t>o</a:t>
            </a:r>
            <a:r>
              <a:rPr sz="1050" spc="-55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160" dirty="0">
                <a:solidFill>
                  <a:srgbClr val="020303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55" dirty="0">
                <a:solidFill>
                  <a:srgbClr val="020303"/>
                </a:solidFill>
                <a:latin typeface="Tahoma"/>
                <a:cs typeface="Tahoma"/>
              </a:rPr>
              <a:t>a</a:t>
            </a:r>
            <a:r>
              <a:rPr sz="1050" spc="40" dirty="0">
                <a:solidFill>
                  <a:srgbClr val="020303"/>
                </a:solidFill>
                <a:latin typeface="Tahoma"/>
                <a:cs typeface="Tahoma"/>
              </a:rPr>
              <a:t>t</a:t>
            </a:r>
            <a:r>
              <a:rPr sz="1050" spc="-10" dirty="0">
                <a:solidFill>
                  <a:srgbClr val="020303"/>
                </a:solidFill>
                <a:latin typeface="Tahoma"/>
                <a:cs typeface="Tahoma"/>
              </a:rPr>
              <a:t>c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h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684" name="object 7684"/>
          <p:cNvGrpSpPr/>
          <p:nvPr/>
        </p:nvGrpSpPr>
        <p:grpSpPr>
          <a:xfrm>
            <a:off x="5899213" y="1010411"/>
            <a:ext cx="1769745" cy="45720"/>
            <a:chOff x="5899213" y="1010411"/>
            <a:chExt cx="1769745" cy="45720"/>
          </a:xfrm>
        </p:grpSpPr>
        <p:sp>
          <p:nvSpPr>
            <p:cNvPr id="7685" name="object 7685"/>
            <p:cNvSpPr/>
            <p:nvPr/>
          </p:nvSpPr>
          <p:spPr>
            <a:xfrm>
              <a:off x="5903976" y="1025651"/>
              <a:ext cx="1760220" cy="26034"/>
            </a:xfrm>
            <a:custGeom>
              <a:avLst/>
              <a:gdLst/>
              <a:ahLst/>
              <a:cxnLst/>
              <a:rect l="l" t="t" r="r" b="b"/>
              <a:pathLst>
                <a:path w="1760220" h="26034">
                  <a:moveTo>
                    <a:pt x="1759839" y="23875"/>
                  </a:moveTo>
                  <a:lnTo>
                    <a:pt x="1758315" y="25526"/>
                  </a:lnTo>
                  <a:lnTo>
                    <a:pt x="1753489" y="23875"/>
                  </a:lnTo>
                </a:path>
                <a:path w="1760220" h="26034">
                  <a:moveTo>
                    <a:pt x="0" y="0"/>
                  </a:moveTo>
                  <a:lnTo>
                    <a:pt x="1747139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6" name="object 7686"/>
            <p:cNvSpPr/>
            <p:nvPr/>
          </p:nvSpPr>
          <p:spPr>
            <a:xfrm>
              <a:off x="7569708" y="1010411"/>
              <a:ext cx="80645" cy="29209"/>
            </a:xfrm>
            <a:custGeom>
              <a:avLst/>
              <a:gdLst/>
              <a:ahLst/>
              <a:cxnLst/>
              <a:rect l="l" t="t" r="r" b="b"/>
              <a:pathLst>
                <a:path w="80645" h="29209">
                  <a:moveTo>
                    <a:pt x="0" y="0"/>
                  </a:moveTo>
                  <a:lnTo>
                    <a:pt x="0" y="28701"/>
                  </a:lnTo>
                  <a:lnTo>
                    <a:pt x="80518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7" name="object 7687"/>
          <p:cNvSpPr txBox="1"/>
          <p:nvPr/>
        </p:nvSpPr>
        <p:spPr>
          <a:xfrm>
            <a:off x="9067927" y="1940433"/>
            <a:ext cx="4038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solidFill>
                  <a:srgbClr val="020303"/>
                </a:solidFill>
                <a:latin typeface="Tahoma"/>
                <a:cs typeface="Tahoma"/>
              </a:rPr>
              <a:t>Finish: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688" name="object 7688"/>
          <p:cNvGrpSpPr/>
          <p:nvPr/>
        </p:nvGrpSpPr>
        <p:grpSpPr>
          <a:xfrm>
            <a:off x="7785925" y="2045017"/>
            <a:ext cx="1310005" cy="3523615"/>
            <a:chOff x="7785925" y="2045017"/>
            <a:chExt cx="1310005" cy="3523615"/>
          </a:xfrm>
        </p:grpSpPr>
        <p:sp>
          <p:nvSpPr>
            <p:cNvPr id="7689" name="object 7689"/>
            <p:cNvSpPr/>
            <p:nvPr/>
          </p:nvSpPr>
          <p:spPr>
            <a:xfrm>
              <a:off x="8476488" y="2049779"/>
              <a:ext cx="614680" cy="118745"/>
            </a:xfrm>
            <a:custGeom>
              <a:avLst/>
              <a:gdLst/>
              <a:ahLst/>
              <a:cxnLst/>
              <a:rect l="l" t="t" r="r" b="b"/>
              <a:pathLst>
                <a:path w="614679" h="118744">
                  <a:moveTo>
                    <a:pt x="114300" y="58420"/>
                  </a:moveTo>
                  <a:lnTo>
                    <a:pt x="90423" y="10033"/>
                  </a:lnTo>
                  <a:lnTo>
                    <a:pt x="57150" y="0"/>
                  </a:lnTo>
                  <a:lnTo>
                    <a:pt x="39623" y="1650"/>
                  </a:lnTo>
                  <a:lnTo>
                    <a:pt x="23748" y="10033"/>
                  </a:lnTo>
                  <a:lnTo>
                    <a:pt x="11175" y="23368"/>
                  </a:lnTo>
                  <a:lnTo>
                    <a:pt x="3175" y="40132"/>
                  </a:lnTo>
                  <a:lnTo>
                    <a:pt x="0" y="58420"/>
                  </a:lnTo>
                  <a:lnTo>
                    <a:pt x="3175" y="76835"/>
                  </a:lnTo>
                  <a:lnTo>
                    <a:pt x="11175" y="93599"/>
                  </a:lnTo>
                  <a:lnTo>
                    <a:pt x="23748" y="106934"/>
                  </a:lnTo>
                  <a:lnTo>
                    <a:pt x="39623" y="115316"/>
                  </a:lnTo>
                  <a:lnTo>
                    <a:pt x="57150" y="118618"/>
                  </a:lnTo>
                  <a:lnTo>
                    <a:pt x="74548" y="115316"/>
                  </a:lnTo>
                  <a:lnTo>
                    <a:pt x="90423" y="106934"/>
                  </a:lnTo>
                  <a:lnTo>
                    <a:pt x="103123" y="93599"/>
                  </a:lnTo>
                  <a:lnTo>
                    <a:pt x="111125" y="76835"/>
                  </a:lnTo>
                  <a:lnTo>
                    <a:pt x="114300" y="58420"/>
                  </a:lnTo>
                  <a:lnTo>
                    <a:pt x="614171" y="5842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0" name="object 7690"/>
            <p:cNvSpPr/>
            <p:nvPr/>
          </p:nvSpPr>
          <p:spPr>
            <a:xfrm>
              <a:off x="8700516" y="2833115"/>
              <a:ext cx="80645" cy="29209"/>
            </a:xfrm>
            <a:custGeom>
              <a:avLst/>
              <a:gdLst/>
              <a:ahLst/>
              <a:cxnLst/>
              <a:rect l="l" t="t" r="r" b="b"/>
              <a:pathLst>
                <a:path w="80645" h="29210">
                  <a:moveTo>
                    <a:pt x="80517" y="0"/>
                  </a:moveTo>
                  <a:lnTo>
                    <a:pt x="0" y="13462"/>
                  </a:lnTo>
                  <a:lnTo>
                    <a:pt x="80517" y="28701"/>
                  </a:lnTo>
                  <a:lnTo>
                    <a:pt x="80517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1" name="object 7691"/>
            <p:cNvSpPr/>
            <p:nvPr/>
          </p:nvSpPr>
          <p:spPr>
            <a:xfrm>
              <a:off x="7790688" y="5170931"/>
              <a:ext cx="648970" cy="393065"/>
            </a:xfrm>
            <a:custGeom>
              <a:avLst/>
              <a:gdLst/>
              <a:ahLst/>
              <a:cxnLst/>
              <a:rect l="l" t="t" r="r" b="b"/>
              <a:pathLst>
                <a:path w="648970" h="393064">
                  <a:moveTo>
                    <a:pt x="0" y="0"/>
                  </a:moveTo>
                  <a:lnTo>
                    <a:pt x="648588" y="39281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2" name="object 7692"/>
          <p:cNvSpPr txBox="1"/>
          <p:nvPr/>
        </p:nvSpPr>
        <p:spPr>
          <a:xfrm>
            <a:off x="8426577" y="5398134"/>
            <a:ext cx="15316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3415" algn="l"/>
              </a:tabLst>
            </a:pP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	</a:t>
            </a:r>
            <a:r>
              <a:rPr sz="1050" u="sng" spc="2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P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ul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l</a:t>
            </a:r>
            <a:r>
              <a:rPr sz="1050" u="sng" spc="-114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B</a:t>
            </a:r>
            <a:r>
              <a:rPr sz="1050" u="sng" spc="-4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a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10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5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G</a:t>
            </a:r>
            <a:r>
              <a:rPr sz="1050" u="sng" spc="-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u</a:t>
            </a:r>
            <a:r>
              <a:rPr sz="1050" u="sng" spc="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693" name="object 7693"/>
          <p:cNvSpPr/>
          <p:nvPr/>
        </p:nvSpPr>
        <p:spPr>
          <a:xfrm>
            <a:off x="7472172" y="3622547"/>
            <a:ext cx="679450" cy="1603375"/>
          </a:xfrm>
          <a:custGeom>
            <a:avLst/>
            <a:gdLst/>
            <a:ahLst/>
            <a:cxnLst/>
            <a:rect l="l" t="t" r="r" b="b"/>
            <a:pathLst>
              <a:path w="679450" h="1603375">
                <a:moveTo>
                  <a:pt x="82677" y="31750"/>
                </a:moveTo>
                <a:lnTo>
                  <a:pt x="0" y="18415"/>
                </a:lnTo>
                <a:lnTo>
                  <a:pt x="0" y="46736"/>
                </a:lnTo>
                <a:lnTo>
                  <a:pt x="82677" y="31750"/>
                </a:lnTo>
                <a:close/>
              </a:path>
              <a:path w="679450" h="1603375">
                <a:moveTo>
                  <a:pt x="395986" y="1577848"/>
                </a:moveTo>
                <a:lnTo>
                  <a:pt x="318135" y="1547749"/>
                </a:lnTo>
                <a:lnTo>
                  <a:pt x="381635" y="1602867"/>
                </a:lnTo>
                <a:lnTo>
                  <a:pt x="395986" y="1577848"/>
                </a:lnTo>
                <a:close/>
              </a:path>
              <a:path w="679450" h="1603375">
                <a:moveTo>
                  <a:pt x="679069" y="13335"/>
                </a:moveTo>
                <a:lnTo>
                  <a:pt x="598043" y="0"/>
                </a:lnTo>
                <a:lnTo>
                  <a:pt x="598043" y="28321"/>
                </a:lnTo>
                <a:lnTo>
                  <a:pt x="679069" y="13335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4" name="object 7694"/>
          <p:cNvSpPr txBox="1"/>
          <p:nvPr/>
        </p:nvSpPr>
        <p:spPr>
          <a:xfrm>
            <a:off x="5506339" y="5488330"/>
            <a:ext cx="81406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5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Z</a:t>
            </a:r>
            <a:r>
              <a:rPr sz="1050" u="sng" spc="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i</a:t>
            </a:r>
            <a:r>
              <a:rPr sz="1050" u="sng" spc="-1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p</a:t>
            </a:r>
            <a:r>
              <a:rPr sz="1050" u="sng" spc="-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p</a:t>
            </a:r>
            <a:r>
              <a:rPr sz="1050" u="sng" spc="-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e</a:t>
            </a:r>
            <a:r>
              <a:rPr sz="1050" u="sng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r</a:t>
            </a:r>
            <a:r>
              <a:rPr sz="1050" u="sng" spc="-120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 </a:t>
            </a:r>
            <a:r>
              <a:rPr sz="1050" u="sng" spc="3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G</a:t>
            </a:r>
            <a:r>
              <a:rPr sz="1050" u="sng" spc="-15" dirty="0">
                <a:solidFill>
                  <a:srgbClr val="020303"/>
                </a:solidFill>
                <a:uFill>
                  <a:solidFill>
                    <a:srgbClr val="020303"/>
                  </a:solidFill>
                </a:uFill>
                <a:latin typeface="Tahoma"/>
                <a:cs typeface="Tahoma"/>
              </a:rPr>
              <a:t>u</a:t>
            </a:r>
            <a:r>
              <a:rPr sz="1050" spc="10" dirty="0">
                <a:solidFill>
                  <a:srgbClr val="020303"/>
                </a:solidFill>
                <a:latin typeface="Tahoma"/>
                <a:cs typeface="Tahoma"/>
              </a:rPr>
              <a:t>i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d</a:t>
            </a:r>
            <a:r>
              <a:rPr sz="1050" spc="-40" dirty="0">
                <a:solidFill>
                  <a:srgbClr val="020303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020303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695" name="object 7695"/>
          <p:cNvGrpSpPr/>
          <p:nvPr/>
        </p:nvGrpSpPr>
        <p:grpSpPr>
          <a:xfrm>
            <a:off x="5801677" y="311658"/>
            <a:ext cx="3089275" cy="5720715"/>
            <a:chOff x="5801677" y="311658"/>
            <a:chExt cx="3089275" cy="5720715"/>
          </a:xfrm>
        </p:grpSpPr>
        <p:sp>
          <p:nvSpPr>
            <p:cNvPr id="7696" name="object 7696"/>
            <p:cNvSpPr/>
            <p:nvPr/>
          </p:nvSpPr>
          <p:spPr>
            <a:xfrm>
              <a:off x="5806440" y="5750052"/>
              <a:ext cx="455930" cy="277495"/>
            </a:xfrm>
            <a:custGeom>
              <a:avLst/>
              <a:gdLst/>
              <a:ahLst/>
              <a:cxnLst/>
              <a:rect l="l" t="t" r="r" b="b"/>
              <a:pathLst>
                <a:path w="455929" h="277495">
                  <a:moveTo>
                    <a:pt x="0" y="0"/>
                  </a:moveTo>
                  <a:lnTo>
                    <a:pt x="455549" y="276948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7" name="object 7697"/>
            <p:cNvSpPr/>
            <p:nvPr/>
          </p:nvSpPr>
          <p:spPr>
            <a:xfrm>
              <a:off x="6184392" y="5971031"/>
              <a:ext cx="77470" cy="56515"/>
            </a:xfrm>
            <a:custGeom>
              <a:avLst/>
              <a:gdLst/>
              <a:ahLst/>
              <a:cxnLst/>
              <a:rect l="l" t="t" r="r" b="b"/>
              <a:pathLst>
                <a:path w="77470" h="56514">
                  <a:moveTo>
                    <a:pt x="14224" y="0"/>
                  </a:moveTo>
                  <a:lnTo>
                    <a:pt x="0" y="25552"/>
                  </a:lnTo>
                  <a:lnTo>
                    <a:pt x="77470" y="56222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8" name="object 7698"/>
            <p:cNvSpPr/>
            <p:nvPr/>
          </p:nvSpPr>
          <p:spPr>
            <a:xfrm>
              <a:off x="5806440" y="5663184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8666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9" name="object 7699"/>
            <p:cNvSpPr/>
            <p:nvPr/>
          </p:nvSpPr>
          <p:spPr>
            <a:xfrm>
              <a:off x="5817108" y="1691640"/>
              <a:ext cx="502920" cy="304800"/>
            </a:xfrm>
            <a:custGeom>
              <a:avLst/>
              <a:gdLst/>
              <a:ahLst/>
              <a:cxnLst/>
              <a:rect l="l" t="t" r="r" b="b"/>
              <a:pathLst>
                <a:path w="502920" h="304800">
                  <a:moveTo>
                    <a:pt x="356234" y="215773"/>
                  </a:moveTo>
                  <a:lnTo>
                    <a:pt x="502538" y="304419"/>
                  </a:lnTo>
                </a:path>
                <a:path w="502920" h="304800">
                  <a:moveTo>
                    <a:pt x="146303" y="8864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0" name="object 7700"/>
            <p:cNvSpPr/>
            <p:nvPr/>
          </p:nvSpPr>
          <p:spPr>
            <a:xfrm>
              <a:off x="5957316" y="1767839"/>
              <a:ext cx="294005" cy="194945"/>
            </a:xfrm>
            <a:custGeom>
              <a:avLst/>
              <a:gdLst/>
              <a:ahLst/>
              <a:cxnLst/>
              <a:rect l="l" t="t" r="r" b="b"/>
              <a:pathLst>
                <a:path w="294004" h="194944">
                  <a:moveTo>
                    <a:pt x="76327" y="54991"/>
                  </a:moveTo>
                  <a:lnTo>
                    <a:pt x="12700" y="0"/>
                  </a:lnTo>
                  <a:lnTo>
                    <a:pt x="0" y="25019"/>
                  </a:lnTo>
                  <a:lnTo>
                    <a:pt x="76327" y="54991"/>
                  </a:lnTo>
                  <a:close/>
                </a:path>
                <a:path w="294004" h="194944">
                  <a:moveTo>
                    <a:pt x="294005" y="171450"/>
                  </a:moveTo>
                  <a:lnTo>
                    <a:pt x="216154" y="139827"/>
                  </a:lnTo>
                  <a:lnTo>
                    <a:pt x="279654" y="194818"/>
                  </a:lnTo>
                  <a:lnTo>
                    <a:pt x="294005" y="171450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1" name="object 7701"/>
            <p:cNvSpPr/>
            <p:nvPr/>
          </p:nvSpPr>
          <p:spPr>
            <a:xfrm>
              <a:off x="6246876" y="353568"/>
              <a:ext cx="2531110" cy="1687195"/>
            </a:xfrm>
            <a:custGeom>
              <a:avLst/>
              <a:gdLst/>
              <a:ahLst/>
              <a:cxnLst/>
              <a:rect l="l" t="t" r="r" b="b"/>
              <a:pathLst>
                <a:path w="2531109" h="1687195">
                  <a:moveTo>
                    <a:pt x="146050" y="1686686"/>
                  </a:moveTo>
                  <a:lnTo>
                    <a:pt x="0" y="1598294"/>
                  </a:lnTo>
                </a:path>
                <a:path w="2531109" h="1687195">
                  <a:moveTo>
                    <a:pt x="2530729" y="193547"/>
                  </a:moveTo>
                  <a:lnTo>
                    <a:pt x="2211704" y="0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2" name="object 7702"/>
            <p:cNvSpPr/>
            <p:nvPr/>
          </p:nvSpPr>
          <p:spPr>
            <a:xfrm>
              <a:off x="8458200" y="353580"/>
              <a:ext cx="391795" cy="234950"/>
            </a:xfrm>
            <a:custGeom>
              <a:avLst/>
              <a:gdLst/>
              <a:ahLst/>
              <a:cxnLst/>
              <a:rect l="l" t="t" r="r" b="b"/>
              <a:pathLst>
                <a:path w="391795" h="234950">
                  <a:moveTo>
                    <a:pt x="77978" y="29959"/>
                  </a:moveTo>
                  <a:lnTo>
                    <a:pt x="0" y="0"/>
                  </a:lnTo>
                  <a:lnTo>
                    <a:pt x="65151" y="54851"/>
                  </a:lnTo>
                  <a:lnTo>
                    <a:pt x="77978" y="29959"/>
                  </a:lnTo>
                  <a:close/>
                </a:path>
                <a:path w="391795" h="234950">
                  <a:moveTo>
                    <a:pt x="391287" y="234429"/>
                  </a:moveTo>
                  <a:lnTo>
                    <a:pt x="326009" y="179565"/>
                  </a:lnTo>
                  <a:lnTo>
                    <a:pt x="313309" y="204457"/>
                  </a:lnTo>
                  <a:lnTo>
                    <a:pt x="391287" y="234429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3" name="object 7703"/>
            <p:cNvSpPr/>
            <p:nvPr/>
          </p:nvSpPr>
          <p:spPr>
            <a:xfrm>
              <a:off x="8418576" y="330708"/>
              <a:ext cx="467995" cy="281940"/>
            </a:xfrm>
            <a:custGeom>
              <a:avLst/>
              <a:gdLst/>
              <a:ahLst/>
              <a:cxnLst/>
              <a:rect l="l" t="t" r="r" b="b"/>
              <a:pathLst>
                <a:path w="467995" h="281940">
                  <a:moveTo>
                    <a:pt x="77850" y="0"/>
                  </a:moveTo>
                  <a:lnTo>
                    <a:pt x="0" y="48260"/>
                  </a:lnTo>
                </a:path>
                <a:path w="467995" h="281940">
                  <a:moveTo>
                    <a:pt x="467487" y="236474"/>
                  </a:moveTo>
                  <a:lnTo>
                    <a:pt x="392683" y="281432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4" name="object 7704"/>
            <p:cNvSpPr/>
            <p:nvPr/>
          </p:nvSpPr>
          <p:spPr>
            <a:xfrm>
              <a:off x="7600188" y="440436"/>
              <a:ext cx="462915" cy="277495"/>
            </a:xfrm>
            <a:custGeom>
              <a:avLst/>
              <a:gdLst/>
              <a:ahLst/>
              <a:cxnLst/>
              <a:rect l="l" t="t" r="r" b="b"/>
              <a:pathLst>
                <a:path w="462915" h="277495">
                  <a:moveTo>
                    <a:pt x="462914" y="27698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5" name="object 7705"/>
            <p:cNvSpPr/>
            <p:nvPr/>
          </p:nvSpPr>
          <p:spPr>
            <a:xfrm>
              <a:off x="7831836" y="413004"/>
              <a:ext cx="315595" cy="198120"/>
            </a:xfrm>
            <a:custGeom>
              <a:avLst/>
              <a:gdLst/>
              <a:ahLst/>
              <a:cxnLst/>
              <a:rect l="l" t="t" r="r" b="b"/>
              <a:pathLst>
                <a:path w="315595" h="198120">
                  <a:moveTo>
                    <a:pt x="315341" y="0"/>
                  </a:moveTo>
                  <a:lnTo>
                    <a:pt x="0" y="197612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6" name="object 7706"/>
            <p:cNvSpPr/>
            <p:nvPr/>
          </p:nvSpPr>
          <p:spPr>
            <a:xfrm>
              <a:off x="7831836" y="370331"/>
              <a:ext cx="385445" cy="240665"/>
            </a:xfrm>
            <a:custGeom>
              <a:avLst/>
              <a:gdLst/>
              <a:ahLst/>
              <a:cxnLst/>
              <a:rect l="l" t="t" r="r" b="b"/>
              <a:pathLst>
                <a:path w="385445" h="240665">
                  <a:moveTo>
                    <a:pt x="76200" y="208788"/>
                  </a:moveTo>
                  <a:lnTo>
                    <a:pt x="61849" y="185420"/>
                  </a:lnTo>
                  <a:lnTo>
                    <a:pt x="0" y="240538"/>
                  </a:lnTo>
                  <a:lnTo>
                    <a:pt x="76200" y="208788"/>
                  </a:lnTo>
                  <a:close/>
                </a:path>
                <a:path w="385445" h="240665">
                  <a:moveTo>
                    <a:pt x="385445" y="0"/>
                  </a:moveTo>
                  <a:lnTo>
                    <a:pt x="309372" y="31750"/>
                  </a:lnTo>
                  <a:lnTo>
                    <a:pt x="322072" y="55118"/>
                  </a:lnTo>
                  <a:lnTo>
                    <a:pt x="385445" y="0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7" name="object 7707"/>
            <p:cNvSpPr/>
            <p:nvPr/>
          </p:nvSpPr>
          <p:spPr>
            <a:xfrm>
              <a:off x="7781544" y="344424"/>
              <a:ext cx="487680" cy="297180"/>
            </a:xfrm>
            <a:custGeom>
              <a:avLst/>
              <a:gdLst/>
              <a:ahLst/>
              <a:cxnLst/>
              <a:rect l="l" t="t" r="r" b="b"/>
              <a:pathLst>
                <a:path w="487679" h="297180">
                  <a:moveTo>
                    <a:pt x="396494" y="0"/>
                  </a:moveTo>
                  <a:lnTo>
                    <a:pt x="487299" y="55372"/>
                  </a:lnTo>
                </a:path>
                <a:path w="487679" h="297180">
                  <a:moveTo>
                    <a:pt x="0" y="234696"/>
                  </a:moveTo>
                  <a:lnTo>
                    <a:pt x="101853" y="296672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8" name="object 770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95106" y="311658"/>
              <a:ext cx="220091" cy="144145"/>
            </a:xfrm>
            <a:prstGeom prst="rect">
              <a:avLst/>
            </a:prstGeom>
          </p:spPr>
        </p:pic>
        <p:pic>
          <p:nvPicPr>
            <p:cNvPr id="7709" name="object 77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63967" y="357124"/>
              <a:ext cx="197357" cy="158750"/>
            </a:xfrm>
            <a:prstGeom prst="rect">
              <a:avLst/>
            </a:prstGeom>
          </p:spPr>
        </p:pic>
      </p:grpSp>
      <p:sp>
        <p:nvSpPr>
          <p:cNvPr id="7710" name="object 7710"/>
          <p:cNvSpPr txBox="1"/>
          <p:nvPr/>
        </p:nvSpPr>
        <p:spPr>
          <a:xfrm>
            <a:off x="5437123" y="1625346"/>
            <a:ext cx="2971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1</a:t>
            </a:r>
            <a:r>
              <a:rPr sz="700" spc="-25" dirty="0">
                <a:solidFill>
                  <a:srgbClr val="EC2123"/>
                </a:solidFill>
                <a:latin typeface="Tahoma"/>
                <a:cs typeface="Tahoma"/>
              </a:rPr>
              <a:t> </a:t>
            </a:r>
            <a:r>
              <a:rPr sz="700" spc="-15" dirty="0">
                <a:solidFill>
                  <a:srgbClr val="EC2123"/>
                </a:solidFill>
                <a:latin typeface="Tahoma"/>
                <a:cs typeface="Tahoma"/>
              </a:rPr>
              <a:t>5</a:t>
            </a:r>
            <a:r>
              <a:rPr sz="700" spc="-105" dirty="0">
                <a:solidFill>
                  <a:srgbClr val="EC2123"/>
                </a:solidFill>
                <a:latin typeface="Tahoma"/>
                <a:cs typeface="Tahoma"/>
              </a:rPr>
              <a:t>/</a:t>
            </a: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1</a:t>
            </a:r>
            <a:r>
              <a:rPr sz="700" spc="-25" dirty="0">
                <a:solidFill>
                  <a:srgbClr val="EC2123"/>
                </a:solidFill>
                <a:latin typeface="Tahoma"/>
                <a:cs typeface="Tahoma"/>
              </a:rPr>
              <a:t>6</a:t>
            </a: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"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7711" name="object 7711"/>
          <p:cNvGrpSpPr/>
          <p:nvPr/>
        </p:nvGrpSpPr>
        <p:grpSpPr>
          <a:xfrm>
            <a:off x="4497133" y="77533"/>
            <a:ext cx="1324610" cy="1618615"/>
            <a:chOff x="4497133" y="77533"/>
            <a:chExt cx="1324610" cy="1618615"/>
          </a:xfrm>
        </p:grpSpPr>
        <p:sp>
          <p:nvSpPr>
            <p:cNvPr id="7712" name="object 7712"/>
            <p:cNvSpPr/>
            <p:nvPr/>
          </p:nvSpPr>
          <p:spPr>
            <a:xfrm>
              <a:off x="4797552" y="193548"/>
              <a:ext cx="1019810" cy="1497965"/>
            </a:xfrm>
            <a:custGeom>
              <a:avLst/>
              <a:gdLst/>
              <a:ahLst/>
              <a:cxnLst/>
              <a:rect l="l" t="t" r="r" b="b"/>
              <a:pathLst>
                <a:path w="1019810" h="1497964">
                  <a:moveTo>
                    <a:pt x="1019428" y="1497711"/>
                  </a:moveTo>
                  <a:lnTo>
                    <a:pt x="906652" y="1497711"/>
                  </a:lnTo>
                </a:path>
                <a:path w="1019810" h="1497964">
                  <a:moveTo>
                    <a:pt x="0" y="797178"/>
                  </a:moveTo>
                  <a:lnTo>
                    <a:pt x="0" y="974089"/>
                  </a:lnTo>
                </a:path>
                <a:path w="1019810" h="1497964">
                  <a:moveTo>
                    <a:pt x="20700" y="176784"/>
                  </a:moveTo>
                  <a:lnTo>
                    <a:pt x="20700" y="0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3" name="object 7713"/>
            <p:cNvSpPr/>
            <p:nvPr/>
          </p:nvSpPr>
          <p:spPr>
            <a:xfrm>
              <a:off x="4783836" y="370331"/>
              <a:ext cx="46990" cy="707390"/>
            </a:xfrm>
            <a:custGeom>
              <a:avLst/>
              <a:gdLst/>
              <a:ahLst/>
              <a:cxnLst/>
              <a:rect l="l" t="t" r="r" b="b"/>
              <a:pathLst>
                <a:path w="46989" h="707390">
                  <a:moveTo>
                    <a:pt x="26416" y="706882"/>
                  </a:moveTo>
                  <a:lnTo>
                    <a:pt x="13970" y="620141"/>
                  </a:lnTo>
                  <a:lnTo>
                    <a:pt x="0" y="706882"/>
                  </a:lnTo>
                  <a:lnTo>
                    <a:pt x="26416" y="706882"/>
                  </a:lnTo>
                  <a:close/>
                </a:path>
                <a:path w="46989" h="707390">
                  <a:moveTo>
                    <a:pt x="46609" y="0"/>
                  </a:moveTo>
                  <a:lnTo>
                    <a:pt x="20193" y="0"/>
                  </a:lnTo>
                  <a:lnTo>
                    <a:pt x="34163" y="86741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4" name="object 7714"/>
            <p:cNvSpPr/>
            <p:nvPr/>
          </p:nvSpPr>
          <p:spPr>
            <a:xfrm>
              <a:off x="4587240" y="82296"/>
              <a:ext cx="210185" cy="1173480"/>
            </a:xfrm>
            <a:custGeom>
              <a:avLst/>
              <a:gdLst/>
              <a:ahLst/>
              <a:cxnLst/>
              <a:rect l="l" t="t" r="r" b="b"/>
              <a:pathLst>
                <a:path w="210185" h="1173480">
                  <a:moveTo>
                    <a:pt x="210058" y="1173352"/>
                  </a:moveTo>
                  <a:lnTo>
                    <a:pt x="210058" y="996441"/>
                  </a:lnTo>
                </a:path>
                <a:path w="210185" h="1173480">
                  <a:moveTo>
                    <a:pt x="1650" y="701039"/>
                  </a:moveTo>
                  <a:lnTo>
                    <a:pt x="1650" y="877951"/>
                  </a:lnTo>
                </a:path>
                <a:path w="210185" h="117348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5" name="object 7715"/>
            <p:cNvSpPr/>
            <p:nvPr/>
          </p:nvSpPr>
          <p:spPr>
            <a:xfrm>
              <a:off x="4575048" y="239280"/>
              <a:ext cx="42545" cy="632460"/>
            </a:xfrm>
            <a:custGeom>
              <a:avLst/>
              <a:gdLst/>
              <a:ahLst/>
              <a:cxnLst/>
              <a:rect l="l" t="t" r="r" b="b"/>
              <a:pathLst>
                <a:path w="42545" h="632460">
                  <a:moveTo>
                    <a:pt x="27051" y="632193"/>
                  </a:moveTo>
                  <a:lnTo>
                    <a:pt x="12700" y="545325"/>
                  </a:lnTo>
                  <a:lnTo>
                    <a:pt x="0" y="632193"/>
                  </a:lnTo>
                  <a:lnTo>
                    <a:pt x="27051" y="632193"/>
                  </a:lnTo>
                  <a:close/>
                </a:path>
                <a:path w="42545" h="632460">
                  <a:moveTo>
                    <a:pt x="42545" y="0"/>
                  </a:moveTo>
                  <a:lnTo>
                    <a:pt x="14351" y="0"/>
                  </a:lnTo>
                  <a:lnTo>
                    <a:pt x="27686" y="90170"/>
                  </a:lnTo>
                  <a:lnTo>
                    <a:pt x="42545" y="0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6" name="object 7716"/>
            <p:cNvSpPr/>
            <p:nvPr/>
          </p:nvSpPr>
          <p:spPr>
            <a:xfrm>
              <a:off x="4501896" y="193548"/>
              <a:ext cx="402590" cy="856615"/>
            </a:xfrm>
            <a:custGeom>
              <a:avLst/>
              <a:gdLst/>
              <a:ahLst/>
              <a:cxnLst/>
              <a:rect l="l" t="t" r="r" b="b"/>
              <a:pathLst>
                <a:path w="402589" h="856615">
                  <a:moveTo>
                    <a:pt x="86867" y="856234"/>
                  </a:moveTo>
                  <a:lnTo>
                    <a:pt x="86867" y="678179"/>
                  </a:lnTo>
                </a:path>
                <a:path w="402589" h="856615">
                  <a:moveTo>
                    <a:pt x="316356" y="0"/>
                  </a:moveTo>
                  <a:lnTo>
                    <a:pt x="402208" y="0"/>
                  </a:lnTo>
                </a:path>
                <a:path w="402589" h="856615">
                  <a:moveTo>
                    <a:pt x="0" y="856106"/>
                  </a:moveTo>
                  <a:lnTo>
                    <a:pt x="85851" y="856106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17" name="object 7717"/>
          <p:cNvSpPr txBox="1"/>
          <p:nvPr/>
        </p:nvSpPr>
        <p:spPr>
          <a:xfrm>
            <a:off x="4304538" y="982472"/>
            <a:ext cx="1784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40" dirty="0">
                <a:solidFill>
                  <a:srgbClr val="EC2123"/>
                </a:solidFill>
                <a:latin typeface="Tahoma"/>
                <a:cs typeface="Tahoma"/>
              </a:rPr>
              <a:t>7</a:t>
            </a:r>
            <a:r>
              <a:rPr sz="700" spc="-45" dirty="0">
                <a:solidFill>
                  <a:srgbClr val="EC2123"/>
                </a:solidFill>
                <a:latin typeface="Tahoma"/>
                <a:cs typeface="Tahoma"/>
              </a:rPr>
              <a:t>/</a:t>
            </a:r>
            <a:r>
              <a:rPr sz="700" spc="-40" dirty="0">
                <a:solidFill>
                  <a:srgbClr val="EC2123"/>
                </a:solidFill>
                <a:latin typeface="Tahoma"/>
                <a:cs typeface="Tahoma"/>
              </a:rPr>
              <a:t>8</a:t>
            </a: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"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7718" name="object 7718"/>
          <p:cNvGrpSpPr/>
          <p:nvPr/>
        </p:nvGrpSpPr>
        <p:grpSpPr>
          <a:xfrm>
            <a:off x="7270813" y="1964245"/>
            <a:ext cx="881380" cy="494030"/>
            <a:chOff x="7270813" y="1964245"/>
            <a:chExt cx="881380" cy="494030"/>
          </a:xfrm>
        </p:grpSpPr>
        <p:sp>
          <p:nvSpPr>
            <p:cNvPr id="7719" name="object 7719"/>
            <p:cNvSpPr/>
            <p:nvPr/>
          </p:nvSpPr>
          <p:spPr>
            <a:xfrm>
              <a:off x="7542276" y="2069591"/>
              <a:ext cx="432434" cy="285115"/>
            </a:xfrm>
            <a:custGeom>
              <a:avLst/>
              <a:gdLst/>
              <a:ahLst/>
              <a:cxnLst/>
              <a:rect l="l" t="t" r="r" b="b"/>
              <a:pathLst>
                <a:path w="432434" h="285114">
                  <a:moveTo>
                    <a:pt x="76327" y="228092"/>
                  </a:moveTo>
                  <a:lnTo>
                    <a:pt x="0" y="259715"/>
                  </a:lnTo>
                  <a:lnTo>
                    <a:pt x="12700" y="284607"/>
                  </a:lnTo>
                  <a:lnTo>
                    <a:pt x="76327" y="228092"/>
                  </a:lnTo>
                  <a:close/>
                </a:path>
                <a:path w="432434" h="285114">
                  <a:moveTo>
                    <a:pt x="432435" y="23368"/>
                  </a:moveTo>
                  <a:lnTo>
                    <a:pt x="419735" y="0"/>
                  </a:lnTo>
                  <a:lnTo>
                    <a:pt x="356108" y="54991"/>
                  </a:lnTo>
                  <a:lnTo>
                    <a:pt x="432435" y="23368"/>
                  </a:lnTo>
                  <a:close/>
                </a:path>
              </a:pathLst>
            </a:custGeom>
            <a:solidFill>
              <a:srgbClr val="EC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0" name="object 7720"/>
            <p:cNvSpPr/>
            <p:nvPr/>
          </p:nvSpPr>
          <p:spPr>
            <a:xfrm>
              <a:off x="7275576" y="1969007"/>
              <a:ext cx="871855" cy="484505"/>
            </a:xfrm>
            <a:custGeom>
              <a:avLst/>
              <a:gdLst/>
              <a:ahLst/>
              <a:cxnLst/>
              <a:rect l="l" t="t" r="r" b="b"/>
              <a:pathLst>
                <a:path w="871854" h="484505">
                  <a:moveTo>
                    <a:pt x="871601" y="0"/>
                  </a:moveTo>
                  <a:lnTo>
                    <a:pt x="623316" y="155066"/>
                  </a:lnTo>
                </a:path>
                <a:path w="871854" h="484505">
                  <a:moveTo>
                    <a:pt x="342392" y="329183"/>
                  </a:moveTo>
                  <a:lnTo>
                    <a:pt x="93599" y="484250"/>
                  </a:lnTo>
                  <a:lnTo>
                    <a:pt x="0" y="484250"/>
                  </a:lnTo>
                </a:path>
              </a:pathLst>
            </a:custGeom>
            <a:ln w="9144">
              <a:solidFill>
                <a:srgbClr val="EC2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21" name="object 7721"/>
          <p:cNvSpPr txBox="1"/>
          <p:nvPr/>
        </p:nvSpPr>
        <p:spPr>
          <a:xfrm>
            <a:off x="7049516" y="2383281"/>
            <a:ext cx="2501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2</a:t>
            </a:r>
            <a:r>
              <a:rPr sz="700" spc="-25" dirty="0">
                <a:solidFill>
                  <a:srgbClr val="EC2123"/>
                </a:solidFill>
                <a:latin typeface="Tahoma"/>
                <a:cs typeface="Tahoma"/>
              </a:rPr>
              <a:t> </a:t>
            </a:r>
            <a:r>
              <a:rPr sz="700" spc="-15" dirty="0">
                <a:solidFill>
                  <a:srgbClr val="EC2123"/>
                </a:solidFill>
                <a:latin typeface="Tahoma"/>
                <a:cs typeface="Tahoma"/>
              </a:rPr>
              <a:t>1</a:t>
            </a:r>
            <a:r>
              <a:rPr sz="700" spc="-105" dirty="0">
                <a:solidFill>
                  <a:srgbClr val="EC2123"/>
                </a:solidFill>
                <a:latin typeface="Tahoma"/>
                <a:cs typeface="Tahoma"/>
              </a:rPr>
              <a:t>/</a:t>
            </a:r>
            <a:r>
              <a:rPr sz="700" spc="-15" dirty="0">
                <a:solidFill>
                  <a:srgbClr val="EC2123"/>
                </a:solidFill>
                <a:latin typeface="Tahoma"/>
                <a:cs typeface="Tahoma"/>
              </a:rPr>
              <a:t>2</a:t>
            </a:r>
            <a:r>
              <a:rPr sz="700" spc="-5" dirty="0">
                <a:solidFill>
                  <a:srgbClr val="EC2123"/>
                </a:solidFill>
                <a:latin typeface="Tahoma"/>
                <a:cs typeface="Tahoma"/>
              </a:rPr>
              <a:t>"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7722" name="object 7722"/>
          <p:cNvGrpSpPr/>
          <p:nvPr/>
        </p:nvGrpSpPr>
        <p:grpSpPr>
          <a:xfrm>
            <a:off x="4600955" y="516636"/>
            <a:ext cx="1071245" cy="1932305"/>
            <a:chOff x="4600955" y="516636"/>
            <a:chExt cx="1071245" cy="1932305"/>
          </a:xfrm>
        </p:grpSpPr>
        <p:pic>
          <p:nvPicPr>
            <p:cNvPr id="7723" name="object 772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05527" y="563880"/>
              <a:ext cx="501396" cy="353567"/>
            </a:xfrm>
            <a:prstGeom prst="rect">
              <a:avLst/>
            </a:prstGeom>
          </p:spPr>
        </p:pic>
        <p:sp>
          <p:nvSpPr>
            <p:cNvPr id="7724" name="object 7724"/>
            <p:cNvSpPr/>
            <p:nvPr/>
          </p:nvSpPr>
          <p:spPr>
            <a:xfrm>
              <a:off x="4605527" y="521208"/>
              <a:ext cx="499745" cy="522605"/>
            </a:xfrm>
            <a:custGeom>
              <a:avLst/>
              <a:gdLst/>
              <a:ahLst/>
              <a:cxnLst/>
              <a:rect l="l" t="t" r="r" b="b"/>
              <a:pathLst>
                <a:path w="499745" h="522605">
                  <a:moveTo>
                    <a:pt x="6350" y="165734"/>
                  </a:moveTo>
                  <a:lnTo>
                    <a:pt x="264033" y="8381"/>
                  </a:lnTo>
                </a:path>
                <a:path w="499745" h="522605">
                  <a:moveTo>
                    <a:pt x="0" y="152272"/>
                  </a:moveTo>
                  <a:lnTo>
                    <a:pt x="251333" y="0"/>
                  </a:lnTo>
                </a:path>
                <a:path w="499745" h="522605">
                  <a:moveTo>
                    <a:pt x="300609" y="346455"/>
                  </a:moveTo>
                  <a:lnTo>
                    <a:pt x="362712" y="307975"/>
                  </a:lnTo>
                </a:path>
                <a:path w="499745" h="522605">
                  <a:moveTo>
                    <a:pt x="280035" y="443483"/>
                  </a:moveTo>
                  <a:lnTo>
                    <a:pt x="432688" y="351408"/>
                  </a:lnTo>
                </a:path>
                <a:path w="499745" h="522605">
                  <a:moveTo>
                    <a:pt x="284734" y="455167"/>
                  </a:moveTo>
                  <a:lnTo>
                    <a:pt x="443864" y="358139"/>
                  </a:lnTo>
                </a:path>
                <a:path w="499745" h="522605">
                  <a:moveTo>
                    <a:pt x="303784" y="522096"/>
                  </a:moveTo>
                  <a:lnTo>
                    <a:pt x="499491" y="403351"/>
                  </a:lnTo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5" name="object 772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46775" y="2171700"/>
              <a:ext cx="149351" cy="210312"/>
            </a:xfrm>
            <a:prstGeom prst="rect">
              <a:avLst/>
            </a:prstGeom>
          </p:spPr>
        </p:pic>
        <p:sp>
          <p:nvSpPr>
            <p:cNvPr id="7726" name="object 7726"/>
            <p:cNvSpPr/>
            <p:nvPr/>
          </p:nvSpPr>
          <p:spPr>
            <a:xfrm>
              <a:off x="5346191" y="2106168"/>
              <a:ext cx="321945" cy="338455"/>
            </a:xfrm>
            <a:custGeom>
              <a:avLst/>
              <a:gdLst/>
              <a:ahLst/>
              <a:cxnLst/>
              <a:rect l="l" t="t" r="r" b="b"/>
              <a:pathLst>
                <a:path w="321945" h="338455">
                  <a:moveTo>
                    <a:pt x="321437" y="169926"/>
                  </a:moveTo>
                  <a:lnTo>
                    <a:pt x="310388" y="104902"/>
                  </a:lnTo>
                  <a:lnTo>
                    <a:pt x="275463" y="49911"/>
                  </a:lnTo>
                  <a:lnTo>
                    <a:pt x="223266" y="13335"/>
                  </a:lnTo>
                  <a:lnTo>
                    <a:pt x="161544" y="0"/>
                  </a:lnTo>
                  <a:lnTo>
                    <a:pt x="129794" y="3302"/>
                  </a:lnTo>
                  <a:lnTo>
                    <a:pt x="71247" y="28321"/>
                  </a:lnTo>
                  <a:lnTo>
                    <a:pt x="26924" y="74930"/>
                  </a:lnTo>
                  <a:lnTo>
                    <a:pt x="3175" y="136525"/>
                  </a:lnTo>
                  <a:lnTo>
                    <a:pt x="0" y="169926"/>
                  </a:lnTo>
                  <a:lnTo>
                    <a:pt x="3175" y="203200"/>
                  </a:lnTo>
                  <a:lnTo>
                    <a:pt x="26924" y="263144"/>
                  </a:lnTo>
                  <a:lnTo>
                    <a:pt x="71247" y="309753"/>
                  </a:lnTo>
                  <a:lnTo>
                    <a:pt x="129794" y="334772"/>
                  </a:lnTo>
                  <a:lnTo>
                    <a:pt x="161544" y="338074"/>
                  </a:lnTo>
                  <a:lnTo>
                    <a:pt x="193167" y="334772"/>
                  </a:lnTo>
                  <a:lnTo>
                    <a:pt x="250190" y="309753"/>
                  </a:lnTo>
                  <a:lnTo>
                    <a:pt x="294513" y="263144"/>
                  </a:lnTo>
                  <a:lnTo>
                    <a:pt x="318262" y="203200"/>
                  </a:lnTo>
                  <a:lnTo>
                    <a:pt x="321437" y="169926"/>
                  </a:lnTo>
                  <a:close/>
                </a:path>
              </a:pathLst>
            </a:custGeom>
            <a:ln w="914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7" name="object 772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54395" y="2225040"/>
              <a:ext cx="134112" cy="138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6784" y="1440180"/>
            <a:ext cx="6345936" cy="52136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99388"/>
            <a:ext cx="3596640" cy="4227195"/>
            <a:chOff x="0" y="1199388"/>
            <a:chExt cx="3596640" cy="4227195"/>
          </a:xfrm>
        </p:grpSpPr>
        <p:sp>
          <p:nvSpPr>
            <p:cNvPr id="5" name="object 5"/>
            <p:cNvSpPr/>
            <p:nvPr/>
          </p:nvSpPr>
          <p:spPr>
            <a:xfrm>
              <a:off x="0" y="1199388"/>
              <a:ext cx="3596640" cy="4227195"/>
            </a:xfrm>
            <a:custGeom>
              <a:avLst/>
              <a:gdLst/>
              <a:ahLst/>
              <a:cxnLst/>
              <a:rect l="l" t="t" r="r" b="b"/>
              <a:pathLst>
                <a:path w="3596640" h="4227195">
                  <a:moveTo>
                    <a:pt x="1481582" y="0"/>
                  </a:moveTo>
                  <a:lnTo>
                    <a:pt x="1430147" y="635"/>
                  </a:lnTo>
                  <a:lnTo>
                    <a:pt x="1378839" y="2412"/>
                  </a:lnTo>
                  <a:lnTo>
                    <a:pt x="1328039" y="5461"/>
                  </a:lnTo>
                  <a:lnTo>
                    <a:pt x="1277366" y="9778"/>
                  </a:lnTo>
                  <a:lnTo>
                    <a:pt x="1227188" y="15112"/>
                  </a:lnTo>
                  <a:lnTo>
                    <a:pt x="1177315" y="21716"/>
                  </a:lnTo>
                  <a:lnTo>
                    <a:pt x="1127823" y="29463"/>
                  </a:lnTo>
                  <a:lnTo>
                    <a:pt x="1078699" y="38353"/>
                  </a:lnTo>
                  <a:lnTo>
                    <a:pt x="1029995" y="48260"/>
                  </a:lnTo>
                  <a:lnTo>
                    <a:pt x="981697" y="59436"/>
                  </a:lnTo>
                  <a:lnTo>
                    <a:pt x="933831" y="71627"/>
                  </a:lnTo>
                  <a:lnTo>
                    <a:pt x="886396" y="84836"/>
                  </a:lnTo>
                  <a:lnTo>
                    <a:pt x="839431" y="99187"/>
                  </a:lnTo>
                  <a:lnTo>
                    <a:pt x="792924" y="114553"/>
                  </a:lnTo>
                  <a:lnTo>
                    <a:pt x="746912" y="131063"/>
                  </a:lnTo>
                  <a:lnTo>
                    <a:pt x="701395" y="148462"/>
                  </a:lnTo>
                  <a:lnTo>
                    <a:pt x="656386" y="167004"/>
                  </a:lnTo>
                  <a:lnTo>
                    <a:pt x="611898" y="186436"/>
                  </a:lnTo>
                  <a:lnTo>
                    <a:pt x="567956" y="206883"/>
                  </a:lnTo>
                  <a:lnTo>
                    <a:pt x="524573" y="228346"/>
                  </a:lnTo>
                  <a:lnTo>
                    <a:pt x="481749" y="250698"/>
                  </a:lnTo>
                  <a:lnTo>
                    <a:pt x="439521" y="274065"/>
                  </a:lnTo>
                  <a:lnTo>
                    <a:pt x="397878" y="298323"/>
                  </a:lnTo>
                  <a:lnTo>
                    <a:pt x="356844" y="323469"/>
                  </a:lnTo>
                  <a:lnTo>
                    <a:pt x="316433" y="349503"/>
                  </a:lnTo>
                  <a:lnTo>
                    <a:pt x="276656" y="376427"/>
                  </a:lnTo>
                  <a:lnTo>
                    <a:pt x="237540" y="404240"/>
                  </a:lnTo>
                  <a:lnTo>
                    <a:pt x="199085" y="432942"/>
                  </a:lnTo>
                  <a:lnTo>
                    <a:pt x="161302" y="462407"/>
                  </a:lnTo>
                  <a:lnTo>
                    <a:pt x="124226" y="492760"/>
                  </a:lnTo>
                  <a:lnTo>
                    <a:pt x="87853" y="524001"/>
                  </a:lnTo>
                  <a:lnTo>
                    <a:pt x="52199" y="555878"/>
                  </a:lnTo>
                  <a:lnTo>
                    <a:pt x="17282" y="588645"/>
                  </a:lnTo>
                  <a:lnTo>
                    <a:pt x="0" y="605602"/>
                  </a:lnTo>
                  <a:lnTo>
                    <a:pt x="0" y="3621338"/>
                  </a:lnTo>
                  <a:lnTo>
                    <a:pt x="52199" y="3671062"/>
                  </a:lnTo>
                  <a:lnTo>
                    <a:pt x="87853" y="3703066"/>
                  </a:lnTo>
                  <a:lnTo>
                    <a:pt x="124226" y="3734180"/>
                  </a:lnTo>
                  <a:lnTo>
                    <a:pt x="161302" y="3764534"/>
                  </a:lnTo>
                  <a:lnTo>
                    <a:pt x="199085" y="3794125"/>
                  </a:lnTo>
                  <a:lnTo>
                    <a:pt x="237540" y="3822827"/>
                  </a:lnTo>
                  <a:lnTo>
                    <a:pt x="276656" y="3850640"/>
                  </a:lnTo>
                  <a:lnTo>
                    <a:pt x="316433" y="3877564"/>
                  </a:lnTo>
                  <a:lnTo>
                    <a:pt x="356844" y="3903599"/>
                  </a:lnTo>
                  <a:lnTo>
                    <a:pt x="397878" y="3928745"/>
                  </a:lnTo>
                  <a:lnTo>
                    <a:pt x="439521" y="3953002"/>
                  </a:lnTo>
                  <a:lnTo>
                    <a:pt x="481749" y="3976370"/>
                  </a:lnTo>
                  <a:lnTo>
                    <a:pt x="524573" y="3998722"/>
                  </a:lnTo>
                  <a:lnTo>
                    <a:pt x="567956" y="4020057"/>
                  </a:lnTo>
                  <a:lnTo>
                    <a:pt x="611898" y="4040504"/>
                  </a:lnTo>
                  <a:lnTo>
                    <a:pt x="656386" y="4060063"/>
                  </a:lnTo>
                  <a:lnTo>
                    <a:pt x="701395" y="4078478"/>
                  </a:lnTo>
                  <a:lnTo>
                    <a:pt x="746912" y="4096004"/>
                  </a:lnTo>
                  <a:lnTo>
                    <a:pt x="792924" y="4112387"/>
                  </a:lnTo>
                  <a:lnTo>
                    <a:pt x="839431" y="4127754"/>
                  </a:lnTo>
                  <a:lnTo>
                    <a:pt x="886396" y="4142104"/>
                  </a:lnTo>
                  <a:lnTo>
                    <a:pt x="933831" y="4155440"/>
                  </a:lnTo>
                  <a:lnTo>
                    <a:pt x="981697" y="4167631"/>
                  </a:lnTo>
                  <a:lnTo>
                    <a:pt x="1029995" y="4178680"/>
                  </a:lnTo>
                  <a:lnTo>
                    <a:pt x="1078699" y="4188714"/>
                  </a:lnTo>
                  <a:lnTo>
                    <a:pt x="1127823" y="4197604"/>
                  </a:lnTo>
                  <a:lnTo>
                    <a:pt x="1177315" y="4205351"/>
                  </a:lnTo>
                  <a:lnTo>
                    <a:pt x="1227188" y="4211828"/>
                  </a:lnTo>
                  <a:lnTo>
                    <a:pt x="1277366" y="4217289"/>
                  </a:lnTo>
                  <a:lnTo>
                    <a:pt x="1328039" y="4221480"/>
                  </a:lnTo>
                  <a:lnTo>
                    <a:pt x="1378839" y="4224528"/>
                  </a:lnTo>
                  <a:lnTo>
                    <a:pt x="1430147" y="4226433"/>
                  </a:lnTo>
                  <a:lnTo>
                    <a:pt x="1481582" y="4227068"/>
                  </a:lnTo>
                  <a:lnTo>
                    <a:pt x="1530223" y="4226433"/>
                  </a:lnTo>
                  <a:lnTo>
                    <a:pt x="1578483" y="4224782"/>
                  </a:lnTo>
                  <a:lnTo>
                    <a:pt x="1626362" y="4222115"/>
                  </a:lnTo>
                  <a:lnTo>
                    <a:pt x="1674114" y="4218432"/>
                  </a:lnTo>
                  <a:lnTo>
                    <a:pt x="1721485" y="4213606"/>
                  </a:lnTo>
                  <a:lnTo>
                    <a:pt x="1768602" y="4207764"/>
                  </a:lnTo>
                  <a:lnTo>
                    <a:pt x="1815338" y="4200906"/>
                  </a:lnTo>
                  <a:lnTo>
                    <a:pt x="1861820" y="4192904"/>
                  </a:lnTo>
                  <a:lnTo>
                    <a:pt x="1907794" y="4184015"/>
                  </a:lnTo>
                  <a:lnTo>
                    <a:pt x="1953514" y="4174236"/>
                  </a:lnTo>
                  <a:lnTo>
                    <a:pt x="1998852" y="4163314"/>
                  </a:lnTo>
                  <a:lnTo>
                    <a:pt x="2043811" y="4151503"/>
                  </a:lnTo>
                  <a:lnTo>
                    <a:pt x="2088388" y="4138803"/>
                  </a:lnTo>
                  <a:lnTo>
                    <a:pt x="2132457" y="4124960"/>
                  </a:lnTo>
                  <a:lnTo>
                    <a:pt x="2176272" y="4110354"/>
                  </a:lnTo>
                  <a:lnTo>
                    <a:pt x="2219579" y="4094734"/>
                  </a:lnTo>
                  <a:lnTo>
                    <a:pt x="2262378" y="4078351"/>
                  </a:lnTo>
                  <a:lnTo>
                    <a:pt x="2304796" y="4060952"/>
                  </a:lnTo>
                  <a:lnTo>
                    <a:pt x="2346706" y="4042664"/>
                  </a:lnTo>
                  <a:lnTo>
                    <a:pt x="2388235" y="4023487"/>
                  </a:lnTo>
                  <a:lnTo>
                    <a:pt x="2429129" y="4003548"/>
                  </a:lnTo>
                  <a:lnTo>
                    <a:pt x="2469642" y="3982720"/>
                  </a:lnTo>
                  <a:lnTo>
                    <a:pt x="2509520" y="3961003"/>
                  </a:lnTo>
                  <a:lnTo>
                    <a:pt x="2549017" y="3938397"/>
                  </a:lnTo>
                  <a:lnTo>
                    <a:pt x="2587879" y="3915155"/>
                  </a:lnTo>
                  <a:lnTo>
                    <a:pt x="2626233" y="3891026"/>
                  </a:lnTo>
                  <a:lnTo>
                    <a:pt x="2664079" y="3866006"/>
                  </a:lnTo>
                  <a:lnTo>
                    <a:pt x="2701290" y="3840353"/>
                  </a:lnTo>
                  <a:lnTo>
                    <a:pt x="2737866" y="3813937"/>
                  </a:lnTo>
                  <a:lnTo>
                    <a:pt x="2773934" y="3786631"/>
                  </a:lnTo>
                  <a:lnTo>
                    <a:pt x="2809367" y="3758692"/>
                  </a:lnTo>
                  <a:lnTo>
                    <a:pt x="2844165" y="3729990"/>
                  </a:lnTo>
                  <a:lnTo>
                    <a:pt x="2878328" y="3700526"/>
                  </a:lnTo>
                  <a:lnTo>
                    <a:pt x="2911856" y="3670300"/>
                  </a:lnTo>
                  <a:lnTo>
                    <a:pt x="2944749" y="3639566"/>
                  </a:lnTo>
                  <a:lnTo>
                    <a:pt x="2977007" y="3607943"/>
                  </a:lnTo>
                  <a:lnTo>
                    <a:pt x="3008503" y="3575812"/>
                  </a:lnTo>
                  <a:lnTo>
                    <a:pt x="3039364" y="3542919"/>
                  </a:lnTo>
                  <a:lnTo>
                    <a:pt x="3069590" y="3509391"/>
                  </a:lnTo>
                  <a:lnTo>
                    <a:pt x="3099054" y="3475228"/>
                  </a:lnTo>
                  <a:lnTo>
                    <a:pt x="3127756" y="3440429"/>
                  </a:lnTo>
                  <a:lnTo>
                    <a:pt x="3155696" y="3404997"/>
                  </a:lnTo>
                  <a:lnTo>
                    <a:pt x="3183001" y="3368929"/>
                  </a:lnTo>
                  <a:lnTo>
                    <a:pt x="3209544" y="3332353"/>
                  </a:lnTo>
                  <a:lnTo>
                    <a:pt x="3235198" y="3295142"/>
                  </a:lnTo>
                  <a:lnTo>
                    <a:pt x="3260216" y="3257423"/>
                  </a:lnTo>
                  <a:lnTo>
                    <a:pt x="3284347" y="3219069"/>
                  </a:lnTo>
                  <a:lnTo>
                    <a:pt x="3307715" y="3180207"/>
                  </a:lnTo>
                  <a:lnTo>
                    <a:pt x="3330194" y="3140837"/>
                  </a:lnTo>
                  <a:lnTo>
                    <a:pt x="3351911" y="3100959"/>
                  </a:lnTo>
                  <a:lnTo>
                    <a:pt x="3372739" y="3060446"/>
                  </a:lnTo>
                  <a:lnTo>
                    <a:pt x="3392804" y="3019552"/>
                  </a:lnTo>
                  <a:lnTo>
                    <a:pt x="3411982" y="2978023"/>
                  </a:lnTo>
                  <a:lnTo>
                    <a:pt x="3430270" y="2936240"/>
                  </a:lnTo>
                  <a:lnTo>
                    <a:pt x="3447541" y="2893822"/>
                  </a:lnTo>
                  <a:lnTo>
                    <a:pt x="3464052" y="2851023"/>
                  </a:lnTo>
                  <a:lnTo>
                    <a:pt x="3479673" y="2807716"/>
                  </a:lnTo>
                  <a:lnTo>
                    <a:pt x="3494278" y="2764028"/>
                  </a:lnTo>
                  <a:lnTo>
                    <a:pt x="3508121" y="2719832"/>
                  </a:lnTo>
                  <a:lnTo>
                    <a:pt x="3520821" y="2675382"/>
                  </a:lnTo>
                  <a:lnTo>
                    <a:pt x="3532632" y="2630424"/>
                  </a:lnTo>
                  <a:lnTo>
                    <a:pt x="3543554" y="2585085"/>
                  </a:lnTo>
                  <a:lnTo>
                    <a:pt x="3553460" y="2539492"/>
                  </a:lnTo>
                  <a:lnTo>
                    <a:pt x="3562350" y="2493391"/>
                  </a:lnTo>
                  <a:lnTo>
                    <a:pt x="3570224" y="2447036"/>
                  </a:lnTo>
                  <a:lnTo>
                    <a:pt x="3577082" y="2400300"/>
                  </a:lnTo>
                  <a:lnTo>
                    <a:pt x="3582924" y="2353183"/>
                  </a:lnTo>
                  <a:lnTo>
                    <a:pt x="3587750" y="2305939"/>
                  </a:lnTo>
                  <a:lnTo>
                    <a:pt x="3591560" y="2258187"/>
                  </a:lnTo>
                  <a:lnTo>
                    <a:pt x="3594227" y="2210308"/>
                  </a:lnTo>
                  <a:lnTo>
                    <a:pt x="3595878" y="2162048"/>
                  </a:lnTo>
                  <a:lnTo>
                    <a:pt x="3596386" y="2113534"/>
                  </a:lnTo>
                  <a:lnTo>
                    <a:pt x="3595878" y="2065020"/>
                  </a:lnTo>
                  <a:lnTo>
                    <a:pt x="3594227" y="2016760"/>
                  </a:lnTo>
                  <a:lnTo>
                    <a:pt x="3591560" y="1968753"/>
                  </a:lnTo>
                  <a:lnTo>
                    <a:pt x="3587750" y="1921128"/>
                  </a:lnTo>
                  <a:lnTo>
                    <a:pt x="3582924" y="1873758"/>
                  </a:lnTo>
                  <a:lnTo>
                    <a:pt x="3577082" y="1826767"/>
                  </a:lnTo>
                  <a:lnTo>
                    <a:pt x="3570224" y="1780032"/>
                  </a:lnTo>
                  <a:lnTo>
                    <a:pt x="3562350" y="1733550"/>
                  </a:lnTo>
                  <a:lnTo>
                    <a:pt x="3553460" y="1687576"/>
                  </a:lnTo>
                  <a:lnTo>
                    <a:pt x="3543554" y="1641856"/>
                  </a:lnTo>
                  <a:lnTo>
                    <a:pt x="3532632" y="1596516"/>
                  </a:lnTo>
                  <a:lnTo>
                    <a:pt x="3520821" y="1551686"/>
                  </a:lnTo>
                  <a:lnTo>
                    <a:pt x="3508121" y="1507109"/>
                  </a:lnTo>
                  <a:lnTo>
                    <a:pt x="3494278" y="1463039"/>
                  </a:lnTo>
                  <a:lnTo>
                    <a:pt x="3479673" y="1419352"/>
                  </a:lnTo>
                  <a:lnTo>
                    <a:pt x="3464052" y="1376045"/>
                  </a:lnTo>
                  <a:lnTo>
                    <a:pt x="3447541" y="1333246"/>
                  </a:lnTo>
                  <a:lnTo>
                    <a:pt x="3430270" y="1290827"/>
                  </a:lnTo>
                  <a:lnTo>
                    <a:pt x="3411982" y="1248917"/>
                  </a:lnTo>
                  <a:lnTo>
                    <a:pt x="3392804" y="1207515"/>
                  </a:lnTo>
                  <a:lnTo>
                    <a:pt x="3372739" y="1166495"/>
                  </a:lnTo>
                  <a:lnTo>
                    <a:pt x="3351911" y="1126109"/>
                  </a:lnTo>
                  <a:lnTo>
                    <a:pt x="3330194" y="1086231"/>
                  </a:lnTo>
                  <a:lnTo>
                    <a:pt x="3307715" y="1046734"/>
                  </a:lnTo>
                  <a:lnTo>
                    <a:pt x="3284347" y="1007872"/>
                  </a:lnTo>
                  <a:lnTo>
                    <a:pt x="3260216" y="969645"/>
                  </a:lnTo>
                  <a:lnTo>
                    <a:pt x="3235198" y="931799"/>
                  </a:lnTo>
                  <a:lnTo>
                    <a:pt x="3209544" y="894588"/>
                  </a:lnTo>
                  <a:lnTo>
                    <a:pt x="3183001" y="858012"/>
                  </a:lnTo>
                  <a:lnTo>
                    <a:pt x="3155696" y="822071"/>
                  </a:lnTo>
                  <a:lnTo>
                    <a:pt x="3127756" y="786638"/>
                  </a:lnTo>
                  <a:lnTo>
                    <a:pt x="3099054" y="751839"/>
                  </a:lnTo>
                  <a:lnTo>
                    <a:pt x="3069590" y="717676"/>
                  </a:lnTo>
                  <a:lnTo>
                    <a:pt x="3039364" y="684149"/>
                  </a:lnTo>
                  <a:lnTo>
                    <a:pt x="3008503" y="651256"/>
                  </a:lnTo>
                  <a:lnTo>
                    <a:pt x="2977007" y="618998"/>
                  </a:lnTo>
                  <a:lnTo>
                    <a:pt x="2944749" y="587501"/>
                  </a:lnTo>
                  <a:lnTo>
                    <a:pt x="2911856" y="556640"/>
                  </a:lnTo>
                  <a:lnTo>
                    <a:pt x="2878328" y="526541"/>
                  </a:lnTo>
                  <a:lnTo>
                    <a:pt x="2844165" y="497077"/>
                  </a:lnTo>
                  <a:lnTo>
                    <a:pt x="2809367" y="468375"/>
                  </a:lnTo>
                  <a:lnTo>
                    <a:pt x="2773934" y="440436"/>
                  </a:lnTo>
                  <a:lnTo>
                    <a:pt x="2737866" y="413131"/>
                  </a:lnTo>
                  <a:lnTo>
                    <a:pt x="2701290" y="386714"/>
                  </a:lnTo>
                  <a:lnTo>
                    <a:pt x="2664079" y="360934"/>
                  </a:lnTo>
                  <a:lnTo>
                    <a:pt x="2626233" y="336041"/>
                  </a:lnTo>
                  <a:lnTo>
                    <a:pt x="2587879" y="311912"/>
                  </a:lnTo>
                  <a:lnTo>
                    <a:pt x="2549017" y="288544"/>
                  </a:lnTo>
                  <a:lnTo>
                    <a:pt x="2509520" y="266064"/>
                  </a:lnTo>
                  <a:lnTo>
                    <a:pt x="2469642" y="244348"/>
                  </a:lnTo>
                  <a:lnTo>
                    <a:pt x="2429129" y="223520"/>
                  </a:lnTo>
                  <a:lnTo>
                    <a:pt x="2388235" y="203453"/>
                  </a:lnTo>
                  <a:lnTo>
                    <a:pt x="2346706" y="184403"/>
                  </a:lnTo>
                  <a:lnTo>
                    <a:pt x="2304796" y="166115"/>
                  </a:lnTo>
                  <a:lnTo>
                    <a:pt x="2262378" y="148716"/>
                  </a:lnTo>
                  <a:lnTo>
                    <a:pt x="2219579" y="132207"/>
                  </a:lnTo>
                  <a:lnTo>
                    <a:pt x="2176272" y="116712"/>
                  </a:lnTo>
                  <a:lnTo>
                    <a:pt x="2132457" y="101981"/>
                  </a:lnTo>
                  <a:lnTo>
                    <a:pt x="2088388" y="88264"/>
                  </a:lnTo>
                  <a:lnTo>
                    <a:pt x="2043811" y="75437"/>
                  </a:lnTo>
                  <a:lnTo>
                    <a:pt x="1998852" y="63626"/>
                  </a:lnTo>
                  <a:lnTo>
                    <a:pt x="1953514" y="52832"/>
                  </a:lnTo>
                  <a:lnTo>
                    <a:pt x="1907794" y="42925"/>
                  </a:lnTo>
                  <a:lnTo>
                    <a:pt x="1861820" y="34036"/>
                  </a:lnTo>
                  <a:lnTo>
                    <a:pt x="1815338" y="26162"/>
                  </a:lnTo>
                  <a:lnTo>
                    <a:pt x="1768602" y="19303"/>
                  </a:lnTo>
                  <a:lnTo>
                    <a:pt x="1721485" y="13462"/>
                  </a:lnTo>
                  <a:lnTo>
                    <a:pt x="1674114" y="8636"/>
                  </a:lnTo>
                  <a:lnTo>
                    <a:pt x="1626362" y="4825"/>
                  </a:lnTo>
                  <a:lnTo>
                    <a:pt x="1578483" y="2159"/>
                  </a:lnTo>
                  <a:lnTo>
                    <a:pt x="1530223" y="508"/>
                  </a:lnTo>
                  <a:lnTo>
                    <a:pt x="1481582" y="0"/>
                  </a:lnTo>
                  <a:close/>
                </a:path>
              </a:pathLst>
            </a:custGeom>
            <a:solidFill>
              <a:srgbClr val="1F3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3816095"/>
              <a:ext cx="115823" cy="115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2377440"/>
              <a:ext cx="115823" cy="115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3336037"/>
              <a:ext cx="115823" cy="1158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" y="2857500"/>
              <a:ext cx="115823" cy="1143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175" y="225044"/>
            <a:ext cx="3752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5" dirty="0"/>
              <a:t>S</a:t>
            </a:r>
            <a:r>
              <a:rPr sz="4400" spc="90" dirty="0"/>
              <a:t>pe</a:t>
            </a:r>
            <a:r>
              <a:rPr sz="4400" spc="80" dirty="0"/>
              <a:t>c</a:t>
            </a:r>
            <a:r>
              <a:rPr sz="4400" spc="85" dirty="0"/>
              <a:t>i</a:t>
            </a:r>
            <a:r>
              <a:rPr sz="4400" spc="70" dirty="0"/>
              <a:t>ﬁ</a:t>
            </a:r>
            <a:r>
              <a:rPr sz="4400" spc="80" dirty="0"/>
              <a:t>c</a:t>
            </a:r>
            <a:r>
              <a:rPr sz="4400" spc="95" dirty="0"/>
              <a:t>a</a:t>
            </a:r>
            <a:r>
              <a:rPr sz="4400" spc="85" dirty="0"/>
              <a:t>ti</a:t>
            </a:r>
            <a:r>
              <a:rPr sz="4400" spc="80" dirty="0"/>
              <a:t>on</a:t>
            </a:r>
            <a:r>
              <a:rPr sz="4400" dirty="0"/>
              <a:t>s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340258" y="2308682"/>
            <a:ext cx="294640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1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Pul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28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1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nch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Dou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16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ght</a:t>
            </a:r>
            <a:endParaRPr sz="1600">
              <a:latin typeface="Tahoma"/>
              <a:cs typeface="Tahoma"/>
            </a:endParaRPr>
          </a:p>
          <a:p>
            <a:pPr marL="12700" marR="970915">
              <a:lnSpc>
                <a:spcPct val="200000"/>
              </a:lnSpc>
            </a:pP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jus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rack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ops 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hoic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121920" indent="-109855">
              <a:lnSpc>
                <a:spcPct val="100000"/>
              </a:lnSpc>
              <a:spcBef>
                <a:spcPts val="635"/>
              </a:spcBef>
              <a:buChar char="-"/>
              <a:tabLst>
                <a:tab pos="122555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Standard</a:t>
            </a:r>
            <a:endParaRPr sz="1600">
              <a:latin typeface="Tahoma"/>
              <a:cs typeface="Tahoma"/>
            </a:endParaRPr>
          </a:p>
          <a:p>
            <a:pPr marL="121920" indent="-109855">
              <a:lnSpc>
                <a:spcPct val="100000"/>
              </a:lnSpc>
              <a:buChar char="-"/>
              <a:tabLst>
                <a:tab pos="122555" algn="l"/>
              </a:tabLst>
            </a:pP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PivotPro</a:t>
            </a:r>
            <a:endParaRPr sz="1600">
              <a:latin typeface="Tahoma"/>
              <a:cs typeface="Tahoma"/>
            </a:endParaRPr>
          </a:p>
          <a:p>
            <a:pPr marL="121920" indent="-109855">
              <a:lnSpc>
                <a:spcPct val="100000"/>
              </a:lnSpc>
              <a:buChar char="-"/>
              <a:tabLst>
                <a:tab pos="122555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Recessed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37714" cy="2048510"/>
          </a:xfrm>
          <a:custGeom>
            <a:avLst/>
            <a:gdLst/>
            <a:ahLst/>
            <a:cxnLst/>
            <a:rect l="l" t="t" r="r" b="b"/>
            <a:pathLst>
              <a:path w="2037714" h="2048510">
                <a:moveTo>
                  <a:pt x="1791196" y="0"/>
                </a:moveTo>
                <a:lnTo>
                  <a:pt x="0" y="0"/>
                </a:lnTo>
                <a:lnTo>
                  <a:pt x="0" y="1798454"/>
                </a:lnTo>
                <a:lnTo>
                  <a:pt x="61599" y="1841434"/>
                </a:lnTo>
                <a:lnTo>
                  <a:pt x="99728" y="1865349"/>
                </a:lnTo>
                <a:lnTo>
                  <a:pt x="138735" y="1887948"/>
                </a:lnTo>
                <a:lnTo>
                  <a:pt x="178591" y="1909199"/>
                </a:lnTo>
                <a:lnTo>
                  <a:pt x="219265" y="1929072"/>
                </a:lnTo>
                <a:lnTo>
                  <a:pt x="260725" y="1947534"/>
                </a:lnTo>
                <a:lnTo>
                  <a:pt x="302940" y="1964556"/>
                </a:lnTo>
                <a:lnTo>
                  <a:pt x="345880" y="1980104"/>
                </a:lnTo>
                <a:lnTo>
                  <a:pt x="389512" y="1994149"/>
                </a:lnTo>
                <a:lnTo>
                  <a:pt x="433807" y="2006659"/>
                </a:lnTo>
                <a:lnTo>
                  <a:pt x="478732" y="2017602"/>
                </a:lnTo>
                <a:lnTo>
                  <a:pt x="524258" y="2026947"/>
                </a:lnTo>
                <a:lnTo>
                  <a:pt x="570352" y="2034664"/>
                </a:lnTo>
                <a:lnTo>
                  <a:pt x="616984" y="2040720"/>
                </a:lnTo>
                <a:lnTo>
                  <a:pt x="664123" y="2045085"/>
                </a:lnTo>
                <a:lnTo>
                  <a:pt x="711738" y="2047726"/>
                </a:lnTo>
                <a:lnTo>
                  <a:pt x="740398" y="2048256"/>
                </a:lnTo>
                <a:lnTo>
                  <a:pt x="779236" y="2048256"/>
                </a:lnTo>
                <a:lnTo>
                  <a:pt x="855665" y="2045085"/>
                </a:lnTo>
                <a:lnTo>
                  <a:pt x="902895" y="2040720"/>
                </a:lnTo>
                <a:lnTo>
                  <a:pt x="949613" y="2034664"/>
                </a:lnTo>
                <a:lnTo>
                  <a:pt x="995790" y="2026947"/>
                </a:lnTo>
                <a:lnTo>
                  <a:pt x="1041393" y="2017602"/>
                </a:lnTo>
                <a:lnTo>
                  <a:pt x="1086393" y="2006659"/>
                </a:lnTo>
                <a:lnTo>
                  <a:pt x="1130758" y="1994149"/>
                </a:lnTo>
                <a:lnTo>
                  <a:pt x="1174457" y="1980104"/>
                </a:lnTo>
                <a:lnTo>
                  <a:pt x="1217459" y="1964556"/>
                </a:lnTo>
                <a:lnTo>
                  <a:pt x="1259733" y="1947534"/>
                </a:lnTo>
                <a:lnTo>
                  <a:pt x="1301249" y="1929072"/>
                </a:lnTo>
                <a:lnTo>
                  <a:pt x="1341975" y="1909199"/>
                </a:lnTo>
                <a:lnTo>
                  <a:pt x="1381880" y="1887948"/>
                </a:lnTo>
                <a:lnTo>
                  <a:pt x="1420933" y="1865349"/>
                </a:lnTo>
                <a:lnTo>
                  <a:pt x="1459104" y="1841434"/>
                </a:lnTo>
                <a:lnTo>
                  <a:pt x="1496361" y="1816235"/>
                </a:lnTo>
                <a:lnTo>
                  <a:pt x="1532674" y="1789781"/>
                </a:lnTo>
                <a:lnTo>
                  <a:pt x="1568011" y="1762106"/>
                </a:lnTo>
                <a:lnTo>
                  <a:pt x="1602342" y="1733239"/>
                </a:lnTo>
                <a:lnTo>
                  <a:pt x="1635635" y="1703213"/>
                </a:lnTo>
                <a:lnTo>
                  <a:pt x="1667860" y="1672058"/>
                </a:lnTo>
                <a:lnTo>
                  <a:pt x="1698986" y="1639806"/>
                </a:lnTo>
                <a:lnTo>
                  <a:pt x="1728981" y="1606488"/>
                </a:lnTo>
                <a:lnTo>
                  <a:pt x="1757815" y="1572136"/>
                </a:lnTo>
                <a:lnTo>
                  <a:pt x="1785456" y="1536780"/>
                </a:lnTo>
                <a:lnTo>
                  <a:pt x="1811874" y="1500453"/>
                </a:lnTo>
                <a:lnTo>
                  <a:pt x="1837039" y="1463184"/>
                </a:lnTo>
                <a:lnTo>
                  <a:pt x="1860917" y="1425007"/>
                </a:lnTo>
                <a:lnTo>
                  <a:pt x="1883480" y="1385951"/>
                </a:lnTo>
                <a:lnTo>
                  <a:pt x="1904696" y="1346048"/>
                </a:lnTo>
                <a:lnTo>
                  <a:pt x="1924533" y="1305330"/>
                </a:lnTo>
                <a:lnTo>
                  <a:pt x="1942962" y="1263827"/>
                </a:lnTo>
                <a:lnTo>
                  <a:pt x="1959950" y="1221571"/>
                </a:lnTo>
                <a:lnTo>
                  <a:pt x="1975468" y="1178594"/>
                </a:lnTo>
                <a:lnTo>
                  <a:pt x="1989483" y="1134926"/>
                </a:lnTo>
                <a:lnTo>
                  <a:pt x="2001966" y="1090600"/>
                </a:lnTo>
                <a:lnTo>
                  <a:pt x="2012885" y="1045645"/>
                </a:lnTo>
                <a:lnTo>
                  <a:pt x="2022208" y="1000094"/>
                </a:lnTo>
                <a:lnTo>
                  <a:pt x="2029907" y="953977"/>
                </a:lnTo>
                <a:lnTo>
                  <a:pt x="2035948" y="907327"/>
                </a:lnTo>
                <a:lnTo>
                  <a:pt x="2037558" y="889890"/>
                </a:lnTo>
                <a:lnTo>
                  <a:pt x="2037558" y="638858"/>
                </a:lnTo>
                <a:lnTo>
                  <a:pt x="2029907" y="574690"/>
                </a:lnTo>
                <a:lnTo>
                  <a:pt x="2022208" y="528530"/>
                </a:lnTo>
                <a:lnTo>
                  <a:pt x="2012885" y="482946"/>
                </a:lnTo>
                <a:lnTo>
                  <a:pt x="2001966" y="437970"/>
                </a:lnTo>
                <a:lnTo>
                  <a:pt x="1989483" y="393632"/>
                </a:lnTo>
                <a:lnTo>
                  <a:pt x="1975468" y="349963"/>
                </a:lnTo>
                <a:lnTo>
                  <a:pt x="1959950" y="306994"/>
                </a:lnTo>
                <a:lnTo>
                  <a:pt x="1942962" y="264756"/>
                </a:lnTo>
                <a:lnTo>
                  <a:pt x="1924533" y="223278"/>
                </a:lnTo>
                <a:lnTo>
                  <a:pt x="1904696" y="182592"/>
                </a:lnTo>
                <a:lnTo>
                  <a:pt x="1883480" y="142730"/>
                </a:lnTo>
                <a:lnTo>
                  <a:pt x="1860917" y="103720"/>
                </a:lnTo>
                <a:lnTo>
                  <a:pt x="1837039" y="65595"/>
                </a:lnTo>
                <a:lnTo>
                  <a:pt x="1811874" y="28385"/>
                </a:lnTo>
                <a:lnTo>
                  <a:pt x="1791196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139" y="136601"/>
            <a:ext cx="4500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00" dirty="0"/>
              <a:t>Color</a:t>
            </a:r>
            <a:r>
              <a:rPr sz="5400" spc="-245" dirty="0"/>
              <a:t> </a:t>
            </a:r>
            <a:r>
              <a:rPr sz="5400" spc="95" dirty="0"/>
              <a:t>Options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2945129" y="1156208"/>
            <a:ext cx="1357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1E3667"/>
                </a:solidFill>
                <a:latin typeface="Segoe UI"/>
                <a:cs typeface="Segoe UI"/>
              </a:rPr>
              <a:t>S</a:t>
            </a:r>
            <a:r>
              <a:rPr sz="2400" b="1" spc="35" dirty="0">
                <a:solidFill>
                  <a:srgbClr val="1E3667"/>
                </a:solidFill>
                <a:latin typeface="Segoe UI"/>
                <a:cs typeface="Segoe UI"/>
              </a:rPr>
              <a:t>ta</a:t>
            </a:r>
            <a:r>
              <a:rPr sz="2400" b="1" spc="30" dirty="0">
                <a:solidFill>
                  <a:srgbClr val="1E3667"/>
                </a:solidFill>
                <a:latin typeface="Segoe UI"/>
                <a:cs typeface="Segoe UI"/>
              </a:rPr>
              <a:t>n</a:t>
            </a:r>
            <a:r>
              <a:rPr sz="2400" b="1" spc="35" dirty="0">
                <a:solidFill>
                  <a:srgbClr val="1E3667"/>
                </a:solidFill>
                <a:latin typeface="Segoe UI"/>
                <a:cs typeface="Segoe UI"/>
              </a:rPr>
              <a:t>da</a:t>
            </a:r>
            <a:r>
              <a:rPr sz="2400" b="1" spc="-35" dirty="0">
                <a:solidFill>
                  <a:srgbClr val="1E3667"/>
                </a:solidFill>
                <a:latin typeface="Segoe UI"/>
                <a:cs typeface="Segoe UI"/>
              </a:rPr>
              <a:t>r</a:t>
            </a:r>
            <a:r>
              <a:rPr sz="2400" b="1" dirty="0">
                <a:solidFill>
                  <a:srgbClr val="1E3667"/>
                </a:solidFill>
                <a:latin typeface="Segoe UI"/>
                <a:cs typeface="Segoe UI"/>
              </a:rPr>
              <a:t>d  </a:t>
            </a:r>
            <a:r>
              <a:rPr sz="2400" b="1" spc="45" dirty="0">
                <a:solidFill>
                  <a:srgbClr val="1E3667"/>
                </a:solidFill>
                <a:latin typeface="Segoe UI"/>
                <a:cs typeface="Segoe UI"/>
              </a:rPr>
              <a:t>Colors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408" y="2865501"/>
            <a:ext cx="243713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1E3667"/>
                </a:solidFill>
                <a:latin typeface="Segoe UI"/>
                <a:cs typeface="Segoe UI"/>
              </a:rPr>
              <a:t>N</a:t>
            </a:r>
            <a:r>
              <a:rPr sz="1800" b="1" spc="70" dirty="0">
                <a:solidFill>
                  <a:srgbClr val="1E3667"/>
                </a:solidFill>
                <a:latin typeface="Segoe UI"/>
                <a:cs typeface="Segoe UI"/>
              </a:rPr>
              <a:t>o</a:t>
            </a:r>
            <a:r>
              <a:rPr sz="1800" b="1" spc="75" dirty="0">
                <a:solidFill>
                  <a:srgbClr val="1E366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-</a:t>
            </a:r>
            <a:r>
              <a:rPr sz="1800" b="1" spc="-40" dirty="0">
                <a:solidFill>
                  <a:srgbClr val="1E366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S</a:t>
            </a:r>
            <a:r>
              <a:rPr sz="1800" b="1" spc="45" dirty="0">
                <a:solidFill>
                  <a:srgbClr val="1E3667"/>
                </a:solidFill>
                <a:latin typeface="Segoe UI"/>
                <a:cs typeface="Segoe UI"/>
              </a:rPr>
              <a:t>t</a:t>
            </a:r>
            <a:r>
              <a:rPr sz="1800" b="1" spc="50" dirty="0">
                <a:solidFill>
                  <a:srgbClr val="1E3667"/>
                </a:solidFill>
                <a:latin typeface="Segoe UI"/>
                <a:cs typeface="Segoe UI"/>
              </a:rPr>
              <a:t>anda</a:t>
            </a:r>
            <a:r>
              <a:rPr sz="1800" b="1" spc="25" dirty="0">
                <a:solidFill>
                  <a:srgbClr val="1E366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d</a:t>
            </a:r>
            <a:r>
              <a:rPr sz="1800" b="1" spc="-105" dirty="0">
                <a:solidFill>
                  <a:srgbClr val="1E3667"/>
                </a:solidFill>
                <a:latin typeface="Segoe UI"/>
                <a:cs typeface="Segoe UI"/>
              </a:rPr>
              <a:t> </a:t>
            </a:r>
            <a:r>
              <a:rPr sz="1800" b="1" spc="50" dirty="0">
                <a:solidFill>
                  <a:srgbClr val="1E3667"/>
                </a:solidFill>
                <a:latin typeface="Segoe UI"/>
                <a:cs typeface="Segoe UI"/>
              </a:rPr>
              <a:t>C</a:t>
            </a:r>
            <a:r>
              <a:rPr sz="1800" b="1" spc="45" dirty="0">
                <a:solidFill>
                  <a:srgbClr val="1E3667"/>
                </a:solidFill>
                <a:latin typeface="Segoe UI"/>
                <a:cs typeface="Segoe UI"/>
              </a:rPr>
              <a:t>o</a:t>
            </a:r>
            <a:r>
              <a:rPr sz="1800" b="1" spc="50" dirty="0">
                <a:solidFill>
                  <a:srgbClr val="1E3667"/>
                </a:solidFill>
                <a:latin typeface="Segoe UI"/>
                <a:cs typeface="Segoe UI"/>
              </a:rPr>
              <a:t>l</a:t>
            </a:r>
            <a:r>
              <a:rPr sz="1800" b="1" spc="45" dirty="0">
                <a:solidFill>
                  <a:srgbClr val="1E3667"/>
                </a:solidFill>
                <a:latin typeface="Segoe UI"/>
                <a:cs typeface="Segoe UI"/>
              </a:rPr>
              <a:t>o</a:t>
            </a:r>
            <a:r>
              <a:rPr sz="1800" b="1" spc="60" dirty="0">
                <a:solidFill>
                  <a:srgbClr val="1E366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1E366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35" dirty="0">
                <a:solidFill>
                  <a:srgbClr val="221F1F"/>
                </a:solidFill>
                <a:latin typeface="Segoe UI"/>
                <a:cs typeface="Segoe UI"/>
              </a:rPr>
              <a:t>Ext</a:t>
            </a:r>
            <a:r>
              <a:rPr sz="1800" spc="-5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2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cha</a:t>
            </a:r>
            <a:r>
              <a:rPr sz="1800" spc="-25" dirty="0">
                <a:solidFill>
                  <a:srgbClr val="221F1F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ge</a:t>
            </a:r>
            <a:r>
              <a:rPr sz="1800" spc="-2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221F1F"/>
                </a:solidFill>
                <a:latin typeface="Segoe UI"/>
                <a:cs typeface="Segoe UI"/>
              </a:rPr>
              <a:t>pp</a:t>
            </a:r>
            <a:r>
              <a:rPr sz="1800" spc="-20" dirty="0">
                <a:solidFill>
                  <a:srgbClr val="221F1F"/>
                </a:solidFill>
                <a:latin typeface="Segoe UI"/>
                <a:cs typeface="Segoe UI"/>
              </a:rPr>
              <a:t>lie</a:t>
            </a:r>
            <a:r>
              <a:rPr sz="1800" spc="-10" dirty="0">
                <a:solidFill>
                  <a:srgbClr val="221F1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221F1F"/>
                </a:solidFill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1520825" indent="-1905">
              <a:lnSpc>
                <a:spcPct val="137200"/>
              </a:lnSpc>
              <a:spcBef>
                <a:spcPts val="100"/>
              </a:spcBef>
              <a:tabLst>
                <a:tab pos="5579110" algn="l"/>
              </a:tabLst>
            </a:pPr>
            <a:r>
              <a:rPr spc="10" dirty="0"/>
              <a:t>L</a:t>
            </a:r>
            <a:r>
              <a:rPr spc="5" dirty="0"/>
              <a:t>i</a:t>
            </a:r>
            <a:r>
              <a:rPr spc="10" dirty="0"/>
              <a:t>n</a:t>
            </a:r>
            <a:r>
              <a:rPr spc="5" dirty="0"/>
              <a:t>e</a:t>
            </a:r>
            <a:r>
              <a:rPr dirty="0"/>
              <a:t>n</a:t>
            </a:r>
            <a:r>
              <a:rPr spc="-175" dirty="0"/>
              <a:t> </a:t>
            </a:r>
            <a:r>
              <a:rPr spc="-5" dirty="0"/>
              <a:t>C</a:t>
            </a:r>
            <a:r>
              <a:rPr spc="-30" dirty="0"/>
              <a:t>r</a:t>
            </a:r>
            <a:r>
              <a:rPr spc="-10" dirty="0"/>
              <a:t>e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,</a:t>
            </a:r>
            <a:r>
              <a:rPr spc="-215" dirty="0"/>
              <a:t> </a:t>
            </a:r>
            <a:r>
              <a:rPr spc="25" dirty="0"/>
              <a:t>E</a:t>
            </a:r>
            <a:r>
              <a:rPr dirty="0"/>
              <a:t>x</a:t>
            </a:r>
            <a:r>
              <a:rPr spc="-160" dirty="0"/>
              <a:t> </a:t>
            </a:r>
            <a:r>
              <a:rPr spc="-15" dirty="0"/>
              <a:t>P</a:t>
            </a:r>
            <a:r>
              <a:rPr spc="-10" dirty="0"/>
              <a:t>e</a:t>
            </a:r>
            <a:r>
              <a:rPr dirty="0"/>
              <a:t>bb</a:t>
            </a:r>
            <a:r>
              <a:rPr spc="-10" dirty="0"/>
              <a:t>l</a:t>
            </a:r>
            <a:r>
              <a:rPr dirty="0"/>
              <a:t>e</a:t>
            </a:r>
            <a:r>
              <a:rPr spc="-130" dirty="0"/>
              <a:t> </a:t>
            </a:r>
            <a:r>
              <a:rPr spc="45" dirty="0"/>
              <a:t>G</a:t>
            </a:r>
            <a:r>
              <a:rPr spc="20" dirty="0"/>
              <a:t>r</a:t>
            </a:r>
            <a:r>
              <a:rPr spc="30" dirty="0"/>
              <a:t>e</a:t>
            </a:r>
            <a:r>
              <a:rPr spc="-165" dirty="0"/>
              <a:t>y</a:t>
            </a:r>
            <a:r>
              <a:rPr dirty="0"/>
              <a:t>,</a:t>
            </a:r>
            <a:r>
              <a:rPr spc="-320" dirty="0"/>
              <a:t> </a:t>
            </a:r>
            <a:r>
              <a:rPr spc="-5" dirty="0"/>
              <a:t>Sla</a:t>
            </a:r>
            <a:r>
              <a:rPr spc="-15" dirty="0"/>
              <a:t>t</a:t>
            </a:r>
            <a:r>
              <a:rPr dirty="0"/>
              <a:t>e</a:t>
            </a:r>
            <a:r>
              <a:rPr spc="-150" dirty="0"/>
              <a:t> </a:t>
            </a:r>
            <a:r>
              <a:rPr spc="45" dirty="0"/>
              <a:t>G</a:t>
            </a:r>
            <a:r>
              <a:rPr spc="20" dirty="0"/>
              <a:t>r</a:t>
            </a:r>
            <a:r>
              <a:rPr spc="30" dirty="0"/>
              <a:t>e</a:t>
            </a:r>
            <a:r>
              <a:rPr spc="-165" dirty="0"/>
              <a:t>y</a:t>
            </a:r>
            <a:r>
              <a:rPr dirty="0"/>
              <a:t>,</a:t>
            </a:r>
            <a:r>
              <a:rPr spc="-320" dirty="0"/>
              <a:t> </a:t>
            </a:r>
            <a:r>
              <a:rPr spc="-260" dirty="0"/>
              <a:t>T</a:t>
            </a:r>
            <a:r>
              <a:rPr spc="20" dirty="0"/>
              <a:t>u</a:t>
            </a:r>
            <a:r>
              <a:rPr spc="15" dirty="0"/>
              <a:t>d</a:t>
            </a:r>
            <a:r>
              <a:rPr spc="20" dirty="0"/>
              <a:t>o</a:t>
            </a:r>
            <a:r>
              <a:rPr dirty="0"/>
              <a:t>r</a:t>
            </a:r>
            <a:r>
              <a:rPr spc="-190" dirty="0"/>
              <a:t> </a:t>
            </a:r>
            <a:r>
              <a:rPr spc="30" dirty="0"/>
              <a:t>B</a:t>
            </a:r>
            <a:r>
              <a:rPr spc="5" dirty="0"/>
              <a:t>r</a:t>
            </a:r>
            <a:r>
              <a:rPr spc="35" dirty="0"/>
              <a:t>o</a:t>
            </a:r>
            <a:r>
              <a:rPr spc="25" dirty="0"/>
              <a:t>w</a:t>
            </a:r>
            <a:r>
              <a:rPr dirty="0"/>
              <a:t>n	</a:t>
            </a:r>
            <a:r>
              <a:rPr spc="10" dirty="0"/>
              <a:t>M</a:t>
            </a:r>
            <a:r>
              <a:rPr spc="5" dirty="0"/>
              <a:t>irage</a:t>
            </a:r>
            <a:r>
              <a:rPr spc="-105" dirty="0"/>
              <a:t>’</a:t>
            </a:r>
            <a:r>
              <a:rPr dirty="0"/>
              <a:t>s</a:t>
            </a:r>
            <a:r>
              <a:rPr spc="-170" dirty="0"/>
              <a:t> </a:t>
            </a:r>
            <a:r>
              <a:rPr spc="45" dirty="0"/>
              <a:t>18  </a:t>
            </a:r>
            <a:r>
              <a:rPr dirty="0"/>
              <a:t>d</a:t>
            </a:r>
            <a:r>
              <a:rPr spc="-10" dirty="0"/>
              <a:t>i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ond</a:t>
            </a:r>
            <a:r>
              <a:rPr spc="-175" dirty="0"/>
              <a:t> </a:t>
            </a:r>
            <a:r>
              <a:rPr spc="-5" dirty="0"/>
              <a:t>ser</a:t>
            </a:r>
            <a:r>
              <a:rPr spc="-10" dirty="0"/>
              <a:t>ie</a:t>
            </a:r>
            <a:r>
              <a:rPr dirty="0"/>
              <a:t>s</a:t>
            </a:r>
            <a:r>
              <a:rPr spc="-140" dirty="0"/>
              <a:t> </a:t>
            </a:r>
            <a:r>
              <a:rPr dirty="0"/>
              <a:t>co</a:t>
            </a:r>
            <a:r>
              <a:rPr spc="-10" dirty="0"/>
              <a:t>l</a:t>
            </a:r>
            <a:r>
              <a:rPr dirty="0"/>
              <a:t>o</a:t>
            </a:r>
            <a:r>
              <a:rPr spc="5" dirty="0"/>
              <a:t>r</a:t>
            </a:r>
            <a:r>
              <a:rPr spc="-5" dirty="0"/>
              <a:t>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marL="12700">
              <a:lnSpc>
                <a:spcPct val="100000"/>
              </a:lnSpc>
            </a:pPr>
            <a:r>
              <a:rPr b="1" spc="45" dirty="0">
                <a:solidFill>
                  <a:srgbClr val="1E3667"/>
                </a:solidFill>
                <a:latin typeface="Segoe UI"/>
                <a:cs typeface="Segoe UI"/>
              </a:rPr>
              <a:t>Custom</a:t>
            </a:r>
            <a:r>
              <a:rPr b="1" spc="-55" dirty="0">
                <a:solidFill>
                  <a:srgbClr val="1E3667"/>
                </a:solidFill>
                <a:latin typeface="Segoe UI"/>
                <a:cs typeface="Segoe UI"/>
              </a:rPr>
              <a:t> </a:t>
            </a:r>
            <a:r>
              <a:rPr b="1" spc="40" dirty="0">
                <a:solidFill>
                  <a:srgbClr val="1E3667"/>
                </a:solidFill>
                <a:latin typeface="Segoe UI"/>
                <a:cs typeface="Segoe UI"/>
              </a:rPr>
              <a:t>Colors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pc="35" dirty="0"/>
              <a:t>All</a:t>
            </a:r>
            <a:r>
              <a:rPr spc="-110" dirty="0"/>
              <a:t> </a:t>
            </a:r>
            <a:r>
              <a:rPr spc="40" dirty="0"/>
              <a:t>RAL</a:t>
            </a:r>
            <a:r>
              <a:rPr spc="-130" dirty="0"/>
              <a:t> </a:t>
            </a:r>
            <a:r>
              <a:rPr spc="-5" dirty="0"/>
              <a:t>custom</a:t>
            </a:r>
            <a:r>
              <a:rPr spc="-145" dirty="0"/>
              <a:t> </a:t>
            </a:r>
            <a:r>
              <a:rPr spc="15" dirty="0"/>
              <a:t>colors</a:t>
            </a:r>
            <a:r>
              <a:rPr spc="-170" dirty="0"/>
              <a:t> </a:t>
            </a:r>
            <a:r>
              <a:rPr spc="-20" dirty="0"/>
              <a:t>available.</a:t>
            </a:r>
            <a:r>
              <a:rPr spc="-135" dirty="0"/>
              <a:t> </a:t>
            </a:r>
            <a:r>
              <a:rPr spc="15" dirty="0"/>
              <a:t>Consult</a:t>
            </a:r>
            <a:r>
              <a:rPr spc="-145" dirty="0"/>
              <a:t> </a:t>
            </a:r>
            <a:r>
              <a:rPr spc="5" dirty="0"/>
              <a:t>your</a:t>
            </a:r>
            <a:r>
              <a:rPr spc="-160" dirty="0"/>
              <a:t> </a:t>
            </a:r>
            <a:r>
              <a:rPr spc="-5" dirty="0"/>
              <a:t>sales</a:t>
            </a:r>
            <a:r>
              <a:rPr spc="-200" dirty="0"/>
              <a:t> </a:t>
            </a:r>
            <a:r>
              <a:rPr spc="-5" dirty="0"/>
              <a:t>rep</a:t>
            </a:r>
            <a:r>
              <a:rPr spc="-145" dirty="0"/>
              <a:t> </a:t>
            </a:r>
            <a:r>
              <a:rPr spc="20" dirty="0"/>
              <a:t>for</a:t>
            </a:r>
            <a:r>
              <a:rPr spc="-165" dirty="0"/>
              <a:t> </a:t>
            </a:r>
            <a:r>
              <a:rPr spc="-20" dirty="0"/>
              <a:t>pricing.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/>
          </a:p>
          <a:p>
            <a:pPr marL="12700">
              <a:lnSpc>
                <a:spcPct val="100000"/>
              </a:lnSpc>
            </a:pPr>
            <a:r>
              <a:rPr b="1" spc="25" dirty="0">
                <a:solidFill>
                  <a:srgbClr val="1E3667"/>
                </a:solidFill>
                <a:latin typeface="Segoe UI"/>
                <a:cs typeface="Segoe UI"/>
              </a:rPr>
              <a:t>Plastic</a:t>
            </a:r>
            <a:r>
              <a:rPr b="1" spc="-110" dirty="0">
                <a:solidFill>
                  <a:srgbClr val="1E3667"/>
                </a:solidFill>
                <a:latin typeface="Segoe UI"/>
                <a:cs typeface="Segoe UI"/>
              </a:rPr>
              <a:t> </a:t>
            </a:r>
            <a:r>
              <a:rPr b="1" spc="40" dirty="0">
                <a:solidFill>
                  <a:srgbClr val="1E3667"/>
                </a:solidFill>
                <a:latin typeface="Segoe UI"/>
                <a:cs typeface="Segoe UI"/>
              </a:rPr>
              <a:t>Colors</a:t>
            </a: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pc="30" dirty="0"/>
              <a:t>White</a:t>
            </a:r>
            <a:r>
              <a:rPr spc="-105" dirty="0"/>
              <a:t> </a:t>
            </a:r>
            <a:r>
              <a:rPr spc="-15" dirty="0"/>
              <a:t>and</a:t>
            </a:r>
            <a:r>
              <a:rPr spc="-180" dirty="0"/>
              <a:t> </a:t>
            </a:r>
            <a:r>
              <a:rPr dirty="0"/>
              <a:t>black</a:t>
            </a:r>
            <a:r>
              <a:rPr spc="-135" dirty="0"/>
              <a:t> </a:t>
            </a:r>
            <a:r>
              <a:rPr spc="-5" dirty="0"/>
              <a:t>plastics</a:t>
            </a:r>
            <a:r>
              <a:rPr spc="-110" dirty="0"/>
              <a:t> </a:t>
            </a:r>
            <a:r>
              <a:rPr spc="-5" dirty="0"/>
              <a:t>are</a:t>
            </a:r>
            <a:r>
              <a:rPr spc="-155" dirty="0"/>
              <a:t> </a:t>
            </a:r>
            <a:r>
              <a:rPr spc="-130" dirty="0"/>
              <a:t>only</a:t>
            </a:r>
            <a:r>
              <a:rPr spc="-5" dirty="0"/>
              <a:t> </a:t>
            </a:r>
            <a:r>
              <a:rPr spc="-10" dirty="0"/>
              <a:t>available</a:t>
            </a:r>
            <a:r>
              <a:rPr spc="-155" dirty="0"/>
              <a:t> </a:t>
            </a:r>
            <a:r>
              <a:rPr spc="-5" dirty="0"/>
              <a:t>(Housing</a:t>
            </a:r>
            <a:r>
              <a:rPr spc="-210" dirty="0"/>
              <a:t> </a:t>
            </a:r>
            <a:r>
              <a:rPr spc="-15" dirty="0"/>
              <a:t>caps</a:t>
            </a:r>
            <a:r>
              <a:rPr spc="-150" dirty="0"/>
              <a:t> </a:t>
            </a:r>
            <a:r>
              <a:rPr dirty="0"/>
              <a:t>&amp;</a:t>
            </a:r>
            <a:r>
              <a:rPr spc="-130" dirty="0"/>
              <a:t> </a:t>
            </a:r>
            <a:r>
              <a:rPr spc="5" dirty="0"/>
              <a:t>pull</a:t>
            </a:r>
            <a:r>
              <a:rPr spc="-140" dirty="0"/>
              <a:t> </a:t>
            </a:r>
            <a:r>
              <a:rPr spc="-5" dirty="0"/>
              <a:t>bar</a:t>
            </a:r>
            <a:r>
              <a:rPr spc="-145" dirty="0"/>
              <a:t> </a:t>
            </a:r>
            <a:r>
              <a:rPr spc="-35" dirty="0"/>
              <a:t>guides).</a:t>
            </a:r>
            <a:r>
              <a:rPr spc="-5" dirty="0"/>
              <a:t> </a:t>
            </a:r>
            <a:r>
              <a:rPr dirty="0"/>
              <a:t>Handles </a:t>
            </a:r>
            <a:r>
              <a:rPr spc="-475" dirty="0"/>
              <a:t> </a:t>
            </a:r>
            <a:r>
              <a:rPr spc="-5" dirty="0"/>
              <a:t>are</a:t>
            </a:r>
            <a:r>
              <a:rPr spc="-160" dirty="0"/>
              <a:t> </a:t>
            </a:r>
            <a:r>
              <a:rPr spc="-10" dirty="0"/>
              <a:t>available</a:t>
            </a:r>
            <a:r>
              <a:rPr spc="-165" dirty="0"/>
              <a:t> </a:t>
            </a:r>
            <a:r>
              <a:rPr dirty="0"/>
              <a:t>in</a:t>
            </a:r>
            <a:r>
              <a:rPr spc="-145" dirty="0"/>
              <a:t> </a:t>
            </a:r>
            <a:r>
              <a:rPr dirty="0"/>
              <a:t>all</a:t>
            </a:r>
            <a:r>
              <a:rPr spc="-150" dirty="0"/>
              <a:t> </a:t>
            </a:r>
            <a:r>
              <a:rPr spc="-10" dirty="0"/>
              <a:t>standard</a:t>
            </a:r>
            <a:r>
              <a:rPr spc="-140" dirty="0"/>
              <a:t> </a:t>
            </a:r>
            <a:r>
              <a:rPr spc="-15" dirty="0"/>
              <a:t>and</a:t>
            </a:r>
            <a:r>
              <a:rPr spc="-175" dirty="0"/>
              <a:t> </a:t>
            </a:r>
            <a:r>
              <a:rPr spc="-5" dirty="0"/>
              <a:t>non-standard</a:t>
            </a:r>
            <a:r>
              <a:rPr spc="-200" dirty="0"/>
              <a:t> </a:t>
            </a:r>
            <a:r>
              <a:rPr spc="-5" dirty="0"/>
              <a:t>colors.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87340" y="1080516"/>
            <a:ext cx="2173605" cy="1106805"/>
          </a:xfrm>
          <a:prstGeom prst="rect">
            <a:avLst/>
          </a:prstGeom>
          <a:solidFill>
            <a:srgbClr val="0B0D0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3810" algn="ctr">
              <a:lnSpc>
                <a:spcPct val="100000"/>
              </a:lnSpc>
              <a:spcBef>
                <a:spcPts val="905"/>
              </a:spcBef>
            </a:pP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8204" y="1091183"/>
            <a:ext cx="2170430" cy="1102360"/>
          </a:xfrm>
          <a:prstGeom prst="rect">
            <a:avLst/>
          </a:prstGeom>
          <a:ln w="3175">
            <a:solidFill>
              <a:srgbClr val="AAACA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solidFill>
                  <a:srgbClr val="A3A6A8"/>
                </a:solidFill>
                <a:latin typeface="Trebuchet MS"/>
                <a:cs typeface="Trebuchet MS"/>
              </a:rPr>
              <a:t>White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8864" y="2324100"/>
            <a:ext cx="2171700" cy="1104900"/>
          </a:xfrm>
          <a:prstGeom prst="rect">
            <a:avLst/>
          </a:prstGeom>
          <a:solidFill>
            <a:srgbClr val="DEC2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050" spc="-25" dirty="0">
                <a:solidFill>
                  <a:srgbClr val="221F1F"/>
                </a:solidFill>
                <a:latin typeface="Trebuchet MS"/>
                <a:cs typeface="Trebuchet MS"/>
              </a:rPr>
              <a:t>Sandalwood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5823" y="2318004"/>
            <a:ext cx="2171700" cy="1104900"/>
          </a:xfrm>
          <a:prstGeom prst="rect">
            <a:avLst/>
          </a:prstGeom>
          <a:solidFill>
            <a:srgbClr val="49433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Bronze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37714" cy="2048510"/>
          </a:xfrm>
          <a:custGeom>
            <a:avLst/>
            <a:gdLst/>
            <a:ahLst/>
            <a:cxnLst/>
            <a:rect l="l" t="t" r="r" b="b"/>
            <a:pathLst>
              <a:path w="2037714" h="2048510">
                <a:moveTo>
                  <a:pt x="1791196" y="0"/>
                </a:moveTo>
                <a:lnTo>
                  <a:pt x="0" y="0"/>
                </a:lnTo>
                <a:lnTo>
                  <a:pt x="0" y="1798454"/>
                </a:lnTo>
                <a:lnTo>
                  <a:pt x="61599" y="1841434"/>
                </a:lnTo>
                <a:lnTo>
                  <a:pt x="99728" y="1865349"/>
                </a:lnTo>
                <a:lnTo>
                  <a:pt x="138735" y="1887948"/>
                </a:lnTo>
                <a:lnTo>
                  <a:pt x="178591" y="1909199"/>
                </a:lnTo>
                <a:lnTo>
                  <a:pt x="219265" y="1929072"/>
                </a:lnTo>
                <a:lnTo>
                  <a:pt x="260725" y="1947534"/>
                </a:lnTo>
                <a:lnTo>
                  <a:pt x="302940" y="1964556"/>
                </a:lnTo>
                <a:lnTo>
                  <a:pt x="345880" y="1980104"/>
                </a:lnTo>
                <a:lnTo>
                  <a:pt x="389512" y="1994149"/>
                </a:lnTo>
                <a:lnTo>
                  <a:pt x="433807" y="2006659"/>
                </a:lnTo>
                <a:lnTo>
                  <a:pt x="478732" y="2017602"/>
                </a:lnTo>
                <a:lnTo>
                  <a:pt x="524258" y="2026947"/>
                </a:lnTo>
                <a:lnTo>
                  <a:pt x="570352" y="2034664"/>
                </a:lnTo>
                <a:lnTo>
                  <a:pt x="616984" y="2040720"/>
                </a:lnTo>
                <a:lnTo>
                  <a:pt x="664123" y="2045085"/>
                </a:lnTo>
                <a:lnTo>
                  <a:pt x="711738" y="2047726"/>
                </a:lnTo>
                <a:lnTo>
                  <a:pt x="740398" y="2048256"/>
                </a:lnTo>
                <a:lnTo>
                  <a:pt x="779236" y="2048256"/>
                </a:lnTo>
                <a:lnTo>
                  <a:pt x="855665" y="2045085"/>
                </a:lnTo>
                <a:lnTo>
                  <a:pt x="902895" y="2040720"/>
                </a:lnTo>
                <a:lnTo>
                  <a:pt x="949613" y="2034664"/>
                </a:lnTo>
                <a:lnTo>
                  <a:pt x="995790" y="2026947"/>
                </a:lnTo>
                <a:lnTo>
                  <a:pt x="1041393" y="2017602"/>
                </a:lnTo>
                <a:lnTo>
                  <a:pt x="1086393" y="2006659"/>
                </a:lnTo>
                <a:lnTo>
                  <a:pt x="1130758" y="1994149"/>
                </a:lnTo>
                <a:lnTo>
                  <a:pt x="1174457" y="1980104"/>
                </a:lnTo>
                <a:lnTo>
                  <a:pt x="1217459" y="1964556"/>
                </a:lnTo>
                <a:lnTo>
                  <a:pt x="1259733" y="1947534"/>
                </a:lnTo>
                <a:lnTo>
                  <a:pt x="1301249" y="1929072"/>
                </a:lnTo>
                <a:lnTo>
                  <a:pt x="1341975" y="1909199"/>
                </a:lnTo>
                <a:lnTo>
                  <a:pt x="1381880" y="1887948"/>
                </a:lnTo>
                <a:lnTo>
                  <a:pt x="1420933" y="1865349"/>
                </a:lnTo>
                <a:lnTo>
                  <a:pt x="1459104" y="1841434"/>
                </a:lnTo>
                <a:lnTo>
                  <a:pt x="1496361" y="1816235"/>
                </a:lnTo>
                <a:lnTo>
                  <a:pt x="1532674" y="1789781"/>
                </a:lnTo>
                <a:lnTo>
                  <a:pt x="1568011" y="1762106"/>
                </a:lnTo>
                <a:lnTo>
                  <a:pt x="1602342" y="1733239"/>
                </a:lnTo>
                <a:lnTo>
                  <a:pt x="1635635" y="1703213"/>
                </a:lnTo>
                <a:lnTo>
                  <a:pt x="1667860" y="1672058"/>
                </a:lnTo>
                <a:lnTo>
                  <a:pt x="1698986" y="1639806"/>
                </a:lnTo>
                <a:lnTo>
                  <a:pt x="1728981" y="1606488"/>
                </a:lnTo>
                <a:lnTo>
                  <a:pt x="1757815" y="1572136"/>
                </a:lnTo>
                <a:lnTo>
                  <a:pt x="1785456" y="1536780"/>
                </a:lnTo>
                <a:lnTo>
                  <a:pt x="1811874" y="1500453"/>
                </a:lnTo>
                <a:lnTo>
                  <a:pt x="1837039" y="1463184"/>
                </a:lnTo>
                <a:lnTo>
                  <a:pt x="1860917" y="1425007"/>
                </a:lnTo>
                <a:lnTo>
                  <a:pt x="1883480" y="1385951"/>
                </a:lnTo>
                <a:lnTo>
                  <a:pt x="1904696" y="1346048"/>
                </a:lnTo>
                <a:lnTo>
                  <a:pt x="1924533" y="1305330"/>
                </a:lnTo>
                <a:lnTo>
                  <a:pt x="1942962" y="1263827"/>
                </a:lnTo>
                <a:lnTo>
                  <a:pt x="1959950" y="1221571"/>
                </a:lnTo>
                <a:lnTo>
                  <a:pt x="1975468" y="1178594"/>
                </a:lnTo>
                <a:lnTo>
                  <a:pt x="1989483" y="1134926"/>
                </a:lnTo>
                <a:lnTo>
                  <a:pt x="2001966" y="1090600"/>
                </a:lnTo>
                <a:lnTo>
                  <a:pt x="2012885" y="1045645"/>
                </a:lnTo>
                <a:lnTo>
                  <a:pt x="2022208" y="1000094"/>
                </a:lnTo>
                <a:lnTo>
                  <a:pt x="2029907" y="953977"/>
                </a:lnTo>
                <a:lnTo>
                  <a:pt x="2035948" y="907327"/>
                </a:lnTo>
                <a:lnTo>
                  <a:pt x="2037558" y="889890"/>
                </a:lnTo>
                <a:lnTo>
                  <a:pt x="2037558" y="638858"/>
                </a:lnTo>
                <a:lnTo>
                  <a:pt x="2029907" y="574690"/>
                </a:lnTo>
                <a:lnTo>
                  <a:pt x="2022208" y="528530"/>
                </a:lnTo>
                <a:lnTo>
                  <a:pt x="2012885" y="482946"/>
                </a:lnTo>
                <a:lnTo>
                  <a:pt x="2001966" y="437970"/>
                </a:lnTo>
                <a:lnTo>
                  <a:pt x="1989483" y="393632"/>
                </a:lnTo>
                <a:lnTo>
                  <a:pt x="1975468" y="349963"/>
                </a:lnTo>
                <a:lnTo>
                  <a:pt x="1959950" y="306994"/>
                </a:lnTo>
                <a:lnTo>
                  <a:pt x="1942962" y="264756"/>
                </a:lnTo>
                <a:lnTo>
                  <a:pt x="1924533" y="223278"/>
                </a:lnTo>
                <a:lnTo>
                  <a:pt x="1904696" y="182592"/>
                </a:lnTo>
                <a:lnTo>
                  <a:pt x="1883480" y="142730"/>
                </a:lnTo>
                <a:lnTo>
                  <a:pt x="1860917" y="103720"/>
                </a:lnTo>
                <a:lnTo>
                  <a:pt x="1837039" y="65595"/>
                </a:lnTo>
                <a:lnTo>
                  <a:pt x="1811874" y="28385"/>
                </a:lnTo>
                <a:lnTo>
                  <a:pt x="1791196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2005" y="403301"/>
            <a:ext cx="4724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20" dirty="0"/>
              <a:t>Custom</a:t>
            </a:r>
            <a:r>
              <a:rPr sz="5400" spc="-20" dirty="0"/>
              <a:t> </a:t>
            </a:r>
            <a:r>
              <a:rPr sz="5400" spc="40" dirty="0"/>
              <a:t>Colors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2025523" y="1929206"/>
            <a:ext cx="75977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Segoe UI"/>
                <a:cs typeface="Segoe UI"/>
              </a:rPr>
              <a:t>Includes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any</a:t>
            </a:r>
            <a:r>
              <a:rPr sz="2000" spc="-20" dirty="0">
                <a:latin typeface="Segoe UI"/>
                <a:cs typeface="Segoe UI"/>
              </a:rPr>
              <a:t> of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our </a:t>
            </a:r>
            <a:r>
              <a:rPr sz="2000" spc="-5" dirty="0">
                <a:latin typeface="Segoe UI"/>
                <a:cs typeface="Segoe UI"/>
              </a:rPr>
              <a:t>Diamond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colors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Segoe UI"/>
                <a:cs typeface="Segoe UI"/>
              </a:rPr>
              <a:t>Pricing:</a:t>
            </a:r>
            <a:endParaRPr sz="2000">
              <a:latin typeface="Segoe UI"/>
              <a:cs typeface="Segoe UI"/>
            </a:endParaRPr>
          </a:p>
          <a:p>
            <a:pPr marL="12700" marR="5080" indent="419100">
              <a:lnSpc>
                <a:spcPct val="100000"/>
              </a:lnSpc>
            </a:pPr>
            <a:r>
              <a:rPr sz="2000" spc="-5" dirty="0">
                <a:latin typeface="Segoe UI"/>
                <a:cs typeface="Segoe UI"/>
              </a:rPr>
              <a:t>$300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up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charge,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for any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20" dirty="0">
                <a:latin typeface="Segoe UI"/>
                <a:cs typeface="Segoe UI"/>
              </a:rPr>
              <a:t>of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our other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colors up </a:t>
            </a:r>
            <a:r>
              <a:rPr sz="2000" spc="-5" dirty="0">
                <a:latin typeface="Segoe UI"/>
                <a:cs typeface="Segoe UI"/>
              </a:rPr>
              <a:t>to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3 units for this </a:t>
            </a:r>
            <a:r>
              <a:rPr sz="2000" spc="-53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charge.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530</Words>
  <Application>Microsoft Macintosh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MT</vt:lpstr>
      <vt:lpstr>Calibri</vt:lpstr>
      <vt:lpstr>Segoe UI</vt:lpstr>
      <vt:lpstr>Tahoma</vt:lpstr>
      <vt:lpstr>Times New Roman</vt:lpstr>
      <vt:lpstr>Trebuchet MS</vt:lpstr>
      <vt:lpstr>Office Theme</vt:lpstr>
      <vt:lpstr>3500 Webinar</vt:lpstr>
      <vt:lpstr>Today’s agenda</vt:lpstr>
      <vt:lpstr>Applications</vt:lpstr>
      <vt:lpstr>Applications</vt:lpstr>
      <vt:lpstr>Applications</vt:lpstr>
      <vt:lpstr>Components</vt:lpstr>
      <vt:lpstr>Speciﬁcations</vt:lpstr>
      <vt:lpstr>Color Options</vt:lpstr>
      <vt:lpstr>Custom Colors</vt:lpstr>
      <vt:lpstr>Fabrics: Insect Control</vt:lpstr>
      <vt:lpstr>Fabrics: Sun Control</vt:lpstr>
      <vt:lpstr>Measuring</vt:lpstr>
      <vt:lpstr>Shipping Information</vt:lpstr>
      <vt:lpstr>Installation Videos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3500 Webinar</dc:title>
  <cp:lastModifiedBy>Chiara Cassino</cp:lastModifiedBy>
  <cp:revision>1</cp:revision>
  <dcterms:created xsi:type="dcterms:W3CDTF">2023-01-05T18:39:00Z</dcterms:created>
  <dcterms:modified xsi:type="dcterms:W3CDTF">2023-01-05T19:18:33Z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2023-01-05T00:00:00Z</vt:filetime>
  </property>
</Properties>
</file>